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333" r:id="rId2"/>
    <p:sldId id="330" r:id="rId3"/>
    <p:sldId id="325" r:id="rId4"/>
    <p:sldId id="272" r:id="rId5"/>
    <p:sldId id="326" r:id="rId6"/>
    <p:sldId id="282" r:id="rId7"/>
    <p:sldId id="327" r:id="rId8"/>
    <p:sldId id="280" r:id="rId9"/>
    <p:sldId id="260" r:id="rId10"/>
    <p:sldId id="291" r:id="rId11"/>
    <p:sldId id="305" r:id="rId12"/>
    <p:sldId id="306" r:id="rId13"/>
    <p:sldId id="319" r:id="rId14"/>
    <p:sldId id="256" r:id="rId15"/>
    <p:sldId id="331" r:id="rId16"/>
    <p:sldId id="332" r:id="rId17"/>
    <p:sldId id="273" r:id="rId18"/>
    <p:sldId id="322" r:id="rId19"/>
    <p:sldId id="258" r:id="rId20"/>
    <p:sldId id="274" r:id="rId21"/>
    <p:sldId id="275" r:id="rId22"/>
    <p:sldId id="263" r:id="rId23"/>
    <p:sldId id="276" r:id="rId24"/>
    <p:sldId id="328" r:id="rId25"/>
    <p:sldId id="329" r:id="rId26"/>
    <p:sldId id="284" r:id="rId27"/>
    <p:sldId id="283" r:id="rId28"/>
    <p:sldId id="285" r:id="rId29"/>
    <p:sldId id="286" r:id="rId30"/>
    <p:sldId id="277" r:id="rId31"/>
    <p:sldId id="270" r:id="rId32"/>
    <p:sldId id="279" r:id="rId33"/>
    <p:sldId id="262" r:id="rId34"/>
    <p:sldId id="278" r:id="rId35"/>
    <p:sldId id="320" r:id="rId36"/>
    <p:sldId id="287" r:id="rId37"/>
    <p:sldId id="321" r:id="rId38"/>
    <p:sldId id="323" r:id="rId39"/>
    <p:sldId id="289" r:id="rId40"/>
    <p:sldId id="290" r:id="rId41"/>
    <p:sldId id="300" r:id="rId42"/>
    <p:sldId id="292" r:id="rId43"/>
    <p:sldId id="293" r:id="rId44"/>
    <p:sldId id="294" r:id="rId45"/>
    <p:sldId id="317" r:id="rId46"/>
    <p:sldId id="307" r:id="rId47"/>
    <p:sldId id="302" r:id="rId48"/>
    <p:sldId id="309" r:id="rId49"/>
    <p:sldId id="303" r:id="rId50"/>
    <p:sldId id="313" r:id="rId51"/>
    <p:sldId id="318" r:id="rId52"/>
  </p:sldIdLst>
  <p:sldSz cx="9144000" cy="6858000" type="screen4x3"/>
  <p:notesSz cx="7010400" cy="9296400"/>
  <p:embeddedFontLst>
    <p:embeddedFont>
      <p:font typeface="Century Schoolbook" pitchFamily="18" charset="0"/>
      <p:regular r:id="rId55"/>
      <p:bold r:id="rId56"/>
      <p:italic r:id="rId57"/>
      <p:boldItalic r:id="rId58"/>
    </p:embeddedFont>
    <p:embeddedFont>
      <p:font typeface="Albertus MT" charset="0"/>
      <p:regular r:id="rId59"/>
      <p:italic r:id="rId60"/>
    </p:embeddedFont>
    <p:embeddedFont>
      <p:font typeface="BlackChancery" charset="0"/>
      <p:regular r:id="rId6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3300"/>
    <a:srgbClr val="CACAEE"/>
    <a:srgbClr val="ABABE3"/>
    <a:srgbClr val="FF9F9F"/>
    <a:srgbClr val="FAD20C"/>
    <a:srgbClr val="00004E"/>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43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43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43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387D28B7-853A-4AD1-8EAB-30B4F3DF812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8067" name="Rectangle 1027"/>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3316" name="Rectangle 1028"/>
          <p:cNvSpPr>
            <a:spLocks noGrp="1"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8069" name="Rectangle 1029"/>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1030"/>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8071" name="Rectangle 1031"/>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AA372CF7-BC80-4C89-ACAB-2D6E58BBC06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B061FE14-E22E-4E94-A055-0AE701CBDEA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6AACC6F3-8B36-487F-AB56-1EB618013983}" type="slidenum">
              <a:rPr lang="en-US"/>
              <a:pPr/>
              <a:t>10</a:t>
            </a:fld>
            <a:endParaRPr lang="en-US"/>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31"/>
          <p:cNvSpPr>
            <a:spLocks noGrp="1" noChangeArrowheads="1"/>
          </p:cNvSpPr>
          <p:nvPr>
            <p:ph type="sldNum" sz="quarter" idx="5"/>
          </p:nvPr>
        </p:nvSpPr>
        <p:spPr>
          <a:noFill/>
        </p:spPr>
        <p:txBody>
          <a:bodyPr/>
          <a:lstStyle/>
          <a:p>
            <a:fld id="{DFC5D28F-3C30-45FE-AD50-049DC8762645}" type="slidenum">
              <a:rPr lang="en-US"/>
              <a:pPr/>
              <a:t>11</a:t>
            </a:fld>
            <a:endParaRPr lang="en-US"/>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31"/>
          <p:cNvSpPr>
            <a:spLocks noGrp="1" noChangeArrowheads="1"/>
          </p:cNvSpPr>
          <p:nvPr>
            <p:ph type="sldNum" sz="quarter" idx="5"/>
          </p:nvPr>
        </p:nvSpPr>
        <p:spPr>
          <a:noFill/>
        </p:spPr>
        <p:txBody>
          <a:bodyPr/>
          <a:lstStyle/>
          <a:p>
            <a:fld id="{D7F2690D-4852-4811-B620-BF92461F8305}" type="slidenum">
              <a:rPr lang="en-US"/>
              <a:pPr/>
              <a:t>12</a:t>
            </a:fld>
            <a:endParaRPr lang="en-US"/>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1"/>
          <p:cNvSpPr>
            <a:spLocks noGrp="1" noChangeArrowheads="1"/>
          </p:cNvSpPr>
          <p:nvPr>
            <p:ph type="sldNum" sz="quarter" idx="5"/>
          </p:nvPr>
        </p:nvSpPr>
        <p:spPr>
          <a:noFill/>
        </p:spPr>
        <p:txBody>
          <a:bodyPr/>
          <a:lstStyle/>
          <a:p>
            <a:fld id="{67A4F97A-37D4-4B12-AAD1-57E4C0E38F99}" type="slidenum">
              <a:rPr lang="en-US"/>
              <a:pPr/>
              <a:t>13</a:t>
            </a:fld>
            <a:endParaRPr lang="en-US"/>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45DCFA4B-9BD3-48B3-A1AC-1D922D893F11}" type="slidenum">
              <a:rPr lang="en-US"/>
              <a:pPr/>
              <a:t>14</a:t>
            </a:fld>
            <a:endParaRPr lang="en-US"/>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p:txBody>
          <a:bodyPr/>
          <a:lstStyle/>
          <a:p>
            <a:pPr eaLnBrk="1" hangingPunct="1"/>
            <a:endParaRPr lang="en-US" smtClean="0"/>
          </a:p>
        </p:txBody>
      </p:sp>
      <p:sp>
        <p:nvSpPr>
          <p:cNvPr id="45059" name="Slide Number Placeholder 3"/>
          <p:cNvSpPr>
            <a:spLocks noGrp="1"/>
          </p:cNvSpPr>
          <p:nvPr>
            <p:ph type="sldNum" sz="quarter" idx="5"/>
          </p:nvPr>
        </p:nvSpPr>
        <p:spPr>
          <a:noFill/>
        </p:spPr>
        <p:txBody>
          <a:bodyPr/>
          <a:lstStyle/>
          <a:p>
            <a:fld id="{EA098349-7C87-4E6A-94F9-A34EC1FB01B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p:txBody>
          <a:bodyPr/>
          <a:lstStyle/>
          <a:p>
            <a:pPr eaLnBrk="1" hangingPunct="1"/>
            <a:endParaRPr lang="en-US" smtClean="0"/>
          </a:p>
        </p:txBody>
      </p:sp>
      <p:sp>
        <p:nvSpPr>
          <p:cNvPr id="47107" name="Slide Number Placeholder 3"/>
          <p:cNvSpPr>
            <a:spLocks noGrp="1"/>
          </p:cNvSpPr>
          <p:nvPr>
            <p:ph type="sldNum" sz="quarter" idx="5"/>
          </p:nvPr>
        </p:nvSpPr>
        <p:spPr>
          <a:noFill/>
        </p:spPr>
        <p:txBody>
          <a:bodyPr/>
          <a:lstStyle/>
          <a:p>
            <a:fld id="{DBE2C3BE-4677-42FB-9197-46986D7050B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p>
            <a:fld id="{836BF274-88A4-44FE-BA1C-B2A3298937C0}" type="slidenum">
              <a:rPr lang="en-US"/>
              <a:pPr/>
              <a:t>17</a:t>
            </a:fld>
            <a:endParaRPr lang="en-US"/>
          </a:p>
        </p:txBody>
      </p:sp>
      <p:sp>
        <p:nvSpPr>
          <p:cNvPr id="49154" name="Rectangle 1026"/>
          <p:cNvSpPr>
            <a:spLocks noGrp="1" noRot="1" noChangeArrowheads="1" noTextEdit="1"/>
          </p:cNvSpPr>
          <p:nvPr>
            <p:ph type="sldImg"/>
          </p:nvPr>
        </p:nvSpPr>
        <p:spPr>
          <a:ln/>
        </p:spPr>
      </p:sp>
      <p:sp>
        <p:nvSpPr>
          <p:cNvPr id="49155" name="Rectangle 1027"/>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p:spPr>
        <p:txBody>
          <a:bodyPr/>
          <a:lstStyle/>
          <a:p>
            <a:fld id="{27789034-79B2-4F71-8707-0C3ED2238649}" type="slidenum">
              <a:rPr lang="en-US"/>
              <a:pPr/>
              <a:t>18</a:t>
            </a:fld>
            <a:endParaRPr lang="en-US"/>
          </a:p>
        </p:txBody>
      </p:sp>
      <p:sp>
        <p:nvSpPr>
          <p:cNvPr id="51202" name="Rectangle 2"/>
          <p:cNvSpPr>
            <a:spLocks noGrp="1" noRot="1" noChangeArrowheads="1" noTextEdit="1"/>
          </p:cNvSpPr>
          <p:nvPr>
            <p:ph type="sldImg"/>
          </p:nvPr>
        </p:nvSpPr>
        <p:spPr>
          <a:ln/>
        </p:spPr>
      </p:sp>
      <p:sp>
        <p:nvSpPr>
          <p:cNvPr id="5120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31"/>
          <p:cNvSpPr>
            <a:spLocks noGrp="1" noChangeArrowheads="1"/>
          </p:cNvSpPr>
          <p:nvPr>
            <p:ph type="sldNum" sz="quarter" idx="5"/>
          </p:nvPr>
        </p:nvSpPr>
        <p:spPr>
          <a:noFill/>
        </p:spPr>
        <p:txBody>
          <a:bodyPr/>
          <a:lstStyle/>
          <a:p>
            <a:fld id="{0ABFB76F-FA8A-4A43-AE21-66653BD6757F}" type="slidenum">
              <a:rPr lang="en-US"/>
              <a:pPr/>
              <a:t>19</a:t>
            </a:fld>
            <a:endParaRPr lang="en-US"/>
          </a:p>
        </p:txBody>
      </p:sp>
      <p:sp>
        <p:nvSpPr>
          <p:cNvPr id="53250" name="Rectangle 2"/>
          <p:cNvSpPr>
            <a:spLocks noGrp="1" noRot="1" noChangeArrowheads="1" noTextEdit="1"/>
          </p:cNvSpPr>
          <p:nvPr>
            <p:ph type="sldImg"/>
          </p:nvPr>
        </p:nvSpPr>
        <p:spPr>
          <a:ln/>
        </p:spPr>
      </p:sp>
      <p:sp>
        <p:nvSpPr>
          <p:cNvPr id="5325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p:txBody>
          <a:bodyPr/>
          <a:lstStyle/>
          <a:p>
            <a:pPr eaLnBrk="1" hangingPunct="1"/>
            <a:endParaRPr lang="en-US" smtClean="0"/>
          </a:p>
        </p:txBody>
      </p:sp>
      <p:sp>
        <p:nvSpPr>
          <p:cNvPr id="18435" name="Slide Number Placeholder 3"/>
          <p:cNvSpPr>
            <a:spLocks noGrp="1"/>
          </p:cNvSpPr>
          <p:nvPr>
            <p:ph type="sldNum" sz="quarter" idx="5"/>
          </p:nvPr>
        </p:nvSpPr>
        <p:spPr>
          <a:noFill/>
        </p:spPr>
        <p:txBody>
          <a:bodyPr/>
          <a:lstStyle/>
          <a:p>
            <a:fld id="{BBBFC775-5726-4B27-99F2-11BC6A5F729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31"/>
          <p:cNvSpPr>
            <a:spLocks noGrp="1" noChangeArrowheads="1"/>
          </p:cNvSpPr>
          <p:nvPr>
            <p:ph type="sldNum" sz="quarter" idx="5"/>
          </p:nvPr>
        </p:nvSpPr>
        <p:spPr>
          <a:noFill/>
        </p:spPr>
        <p:txBody>
          <a:bodyPr/>
          <a:lstStyle/>
          <a:p>
            <a:fld id="{8BFDAAD5-D8E5-4744-A198-BE6DCE2F3EA0}" type="slidenum">
              <a:rPr lang="en-US"/>
              <a:pPr/>
              <a:t>20</a:t>
            </a:fld>
            <a:endParaRPr lang="en-US"/>
          </a:p>
        </p:txBody>
      </p:sp>
      <p:sp>
        <p:nvSpPr>
          <p:cNvPr id="55298" name="Rectangle 2"/>
          <p:cNvSpPr>
            <a:spLocks noGrp="1" noRo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p:cNvSpPr>
            <a:spLocks noGrp="1" noChangeArrowheads="1"/>
          </p:cNvSpPr>
          <p:nvPr>
            <p:ph type="sldNum" sz="quarter" idx="5"/>
          </p:nvPr>
        </p:nvSpPr>
        <p:spPr>
          <a:noFill/>
        </p:spPr>
        <p:txBody>
          <a:bodyPr/>
          <a:lstStyle/>
          <a:p>
            <a:fld id="{F5DAE65C-3747-4C51-9D56-91C83786CF5D}" type="slidenum">
              <a:rPr lang="en-US"/>
              <a:pPr/>
              <a:t>21</a:t>
            </a:fld>
            <a:endParaRPr lang="en-US"/>
          </a:p>
        </p:txBody>
      </p:sp>
      <p:sp>
        <p:nvSpPr>
          <p:cNvPr id="57346" name="Rectangle 1026"/>
          <p:cNvSpPr>
            <a:spLocks noGrp="1" noRot="1" noChangeArrowheads="1" noTextEdit="1"/>
          </p:cNvSpPr>
          <p:nvPr>
            <p:ph type="sldImg"/>
          </p:nvPr>
        </p:nvSpPr>
        <p:spPr>
          <a:ln/>
        </p:spPr>
      </p:sp>
      <p:sp>
        <p:nvSpPr>
          <p:cNvPr id="57347" name="Rectangle 1027"/>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31"/>
          <p:cNvSpPr>
            <a:spLocks noGrp="1" noChangeArrowheads="1"/>
          </p:cNvSpPr>
          <p:nvPr>
            <p:ph type="sldNum" sz="quarter" idx="5"/>
          </p:nvPr>
        </p:nvSpPr>
        <p:spPr>
          <a:noFill/>
        </p:spPr>
        <p:txBody>
          <a:bodyPr/>
          <a:lstStyle/>
          <a:p>
            <a:fld id="{E4852C66-5E07-43A9-B9E1-008A36E76C8E}" type="slidenum">
              <a:rPr lang="en-US"/>
              <a:pPr/>
              <a:t>22</a:t>
            </a:fld>
            <a:endParaRPr lang="en-US"/>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p>
            <a:fld id="{B2D7EDBB-85E0-4095-BEE0-C3BBA90FEEF3}" type="slidenum">
              <a:rPr lang="en-US"/>
              <a:pPr/>
              <a:t>23</a:t>
            </a:fld>
            <a:endParaRPr lang="en-US"/>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p:txBody>
          <a:bodyPr/>
          <a:lstStyle/>
          <a:p>
            <a:pPr eaLnBrk="1" hangingPunct="1"/>
            <a:endParaRPr lang="en-US" smtClean="0"/>
          </a:p>
        </p:txBody>
      </p:sp>
      <p:sp>
        <p:nvSpPr>
          <p:cNvPr id="63491" name="Slide Number Placeholder 3"/>
          <p:cNvSpPr>
            <a:spLocks noGrp="1"/>
          </p:cNvSpPr>
          <p:nvPr>
            <p:ph type="sldNum" sz="quarter" idx="5"/>
          </p:nvPr>
        </p:nvSpPr>
        <p:spPr>
          <a:noFill/>
        </p:spPr>
        <p:txBody>
          <a:bodyPr/>
          <a:lstStyle/>
          <a:p>
            <a:fld id="{7AC24B46-9E14-41BE-A087-AD8AA7AA286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p:txBody>
          <a:bodyPr/>
          <a:lstStyle/>
          <a:p>
            <a:pPr eaLnBrk="1" hangingPunct="1"/>
            <a:endParaRPr lang="en-US" smtClean="0"/>
          </a:p>
        </p:txBody>
      </p:sp>
      <p:sp>
        <p:nvSpPr>
          <p:cNvPr id="65539" name="Slide Number Placeholder 3"/>
          <p:cNvSpPr>
            <a:spLocks noGrp="1"/>
          </p:cNvSpPr>
          <p:nvPr>
            <p:ph type="sldNum" sz="quarter" idx="5"/>
          </p:nvPr>
        </p:nvSpPr>
        <p:spPr>
          <a:noFill/>
        </p:spPr>
        <p:txBody>
          <a:bodyPr/>
          <a:lstStyle/>
          <a:p>
            <a:fld id="{7A0C3CEA-F35F-4E50-B896-16EEDE51FE0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p:spPr>
        <p:txBody>
          <a:bodyPr/>
          <a:lstStyle/>
          <a:p>
            <a:fld id="{A26F5ADD-92CB-4DAF-A95F-7E1F09B1A6EB}" type="slidenum">
              <a:rPr lang="en-US"/>
              <a:pPr/>
              <a:t>26</a:t>
            </a:fld>
            <a:endParaRPr lang="en-US"/>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1"/>
          <p:cNvSpPr>
            <a:spLocks noGrp="1" noChangeArrowheads="1"/>
          </p:cNvSpPr>
          <p:nvPr>
            <p:ph type="sldNum" sz="quarter" idx="5"/>
          </p:nvPr>
        </p:nvSpPr>
        <p:spPr>
          <a:noFill/>
        </p:spPr>
        <p:txBody>
          <a:bodyPr/>
          <a:lstStyle/>
          <a:p>
            <a:fld id="{1C975329-0BCC-4FF2-A30A-024ABA891E13}" type="slidenum">
              <a:rPr lang="en-US"/>
              <a:pPr/>
              <a:t>27</a:t>
            </a:fld>
            <a:endParaRPr lang="en-US"/>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31"/>
          <p:cNvSpPr>
            <a:spLocks noGrp="1" noChangeArrowheads="1"/>
          </p:cNvSpPr>
          <p:nvPr>
            <p:ph type="sldNum" sz="quarter" idx="5"/>
          </p:nvPr>
        </p:nvSpPr>
        <p:spPr>
          <a:noFill/>
        </p:spPr>
        <p:txBody>
          <a:bodyPr/>
          <a:lstStyle/>
          <a:p>
            <a:fld id="{711450AE-04ED-4C6F-BD38-3DC902D96144}" type="slidenum">
              <a:rPr lang="en-US"/>
              <a:pPr/>
              <a:t>28</a:t>
            </a:fld>
            <a:endParaRPr lang="en-US"/>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31"/>
          <p:cNvSpPr>
            <a:spLocks noGrp="1" noChangeArrowheads="1"/>
          </p:cNvSpPr>
          <p:nvPr>
            <p:ph type="sldNum" sz="quarter" idx="5"/>
          </p:nvPr>
        </p:nvSpPr>
        <p:spPr>
          <a:noFill/>
        </p:spPr>
        <p:txBody>
          <a:bodyPr/>
          <a:lstStyle/>
          <a:p>
            <a:fld id="{0CF26A2E-A257-40AB-8764-CC34A481ED63}" type="slidenum">
              <a:rPr lang="en-US"/>
              <a:pPr/>
              <a:t>29</a:t>
            </a:fld>
            <a:endParaRPr lang="en-US"/>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p:txBody>
          <a:bodyPr/>
          <a:lstStyle/>
          <a:p>
            <a:pPr eaLnBrk="1" hangingPunct="1"/>
            <a:endParaRPr lang="en-US" smtClean="0"/>
          </a:p>
        </p:txBody>
      </p:sp>
      <p:sp>
        <p:nvSpPr>
          <p:cNvPr id="20483" name="Slide Number Placeholder 3"/>
          <p:cNvSpPr>
            <a:spLocks noGrp="1"/>
          </p:cNvSpPr>
          <p:nvPr>
            <p:ph type="sldNum" sz="quarter" idx="5"/>
          </p:nvPr>
        </p:nvSpPr>
        <p:spPr>
          <a:noFill/>
        </p:spPr>
        <p:txBody>
          <a:bodyPr/>
          <a:lstStyle/>
          <a:p>
            <a:fld id="{4A7605DF-1E39-4D79-A573-A2DB74ABF1E1}"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p:spPr>
        <p:txBody>
          <a:bodyPr/>
          <a:lstStyle/>
          <a:p>
            <a:fld id="{92B66276-AA56-4646-8B0C-618A16E04A3F}" type="slidenum">
              <a:rPr lang="en-US"/>
              <a:pPr/>
              <a:t>30</a:t>
            </a:fld>
            <a:endParaRPr lang="en-US"/>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A4D90587-41AB-46F7-A5B1-0B063BA0AD33}" type="slidenum">
              <a:rPr lang="en-US"/>
              <a:pPr/>
              <a:t>31</a:t>
            </a:fld>
            <a:endParaRPr lang="en-US"/>
          </a:p>
        </p:txBody>
      </p:sp>
      <p:sp>
        <p:nvSpPr>
          <p:cNvPr id="77826" name="Rectangle 2"/>
          <p:cNvSpPr>
            <a:spLocks noGrp="1" noRot="1" noChangeArrowheads="1" noTextEdit="1"/>
          </p:cNvSpPr>
          <p:nvPr>
            <p:ph type="sldImg"/>
          </p:nvPr>
        </p:nvSpPr>
        <p:spPr>
          <a:ln/>
        </p:spPr>
      </p:sp>
      <p:sp>
        <p:nvSpPr>
          <p:cNvPr id="7782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31"/>
          <p:cNvSpPr>
            <a:spLocks noGrp="1" noChangeArrowheads="1"/>
          </p:cNvSpPr>
          <p:nvPr>
            <p:ph type="sldNum" sz="quarter" idx="5"/>
          </p:nvPr>
        </p:nvSpPr>
        <p:spPr>
          <a:noFill/>
        </p:spPr>
        <p:txBody>
          <a:bodyPr/>
          <a:lstStyle/>
          <a:p>
            <a:fld id="{421191AA-D542-4B32-B3B1-12534D933284}" type="slidenum">
              <a:rPr lang="en-US"/>
              <a:pPr/>
              <a:t>32</a:t>
            </a:fld>
            <a:endParaRPr lang="en-US"/>
          </a:p>
        </p:txBody>
      </p:sp>
      <p:sp>
        <p:nvSpPr>
          <p:cNvPr id="79874" name="Rectangle 2"/>
          <p:cNvSpPr>
            <a:spLocks noGrp="1" noRot="1" noChangeArrowheads="1" noTextEdit="1"/>
          </p:cNvSpPr>
          <p:nvPr>
            <p:ph type="sldImg"/>
          </p:nvPr>
        </p:nvSpPr>
        <p:spPr>
          <a:ln/>
        </p:spPr>
      </p:sp>
      <p:sp>
        <p:nvSpPr>
          <p:cNvPr id="7987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31"/>
          <p:cNvSpPr>
            <a:spLocks noGrp="1" noChangeArrowheads="1"/>
          </p:cNvSpPr>
          <p:nvPr>
            <p:ph type="sldNum" sz="quarter" idx="5"/>
          </p:nvPr>
        </p:nvSpPr>
        <p:spPr>
          <a:noFill/>
        </p:spPr>
        <p:txBody>
          <a:bodyPr/>
          <a:lstStyle/>
          <a:p>
            <a:fld id="{6D4FDFCD-783F-4ABB-9C3A-987B41F68B28}" type="slidenum">
              <a:rPr lang="en-US"/>
              <a:pPr/>
              <a:t>33</a:t>
            </a:fld>
            <a:endParaRPr lang="en-US"/>
          </a:p>
        </p:txBody>
      </p:sp>
      <p:sp>
        <p:nvSpPr>
          <p:cNvPr id="81922" name="Rectangle 2"/>
          <p:cNvSpPr>
            <a:spLocks noGrp="1" noRo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31"/>
          <p:cNvSpPr>
            <a:spLocks noGrp="1" noChangeArrowheads="1"/>
          </p:cNvSpPr>
          <p:nvPr>
            <p:ph type="sldNum" sz="quarter" idx="5"/>
          </p:nvPr>
        </p:nvSpPr>
        <p:spPr>
          <a:noFill/>
        </p:spPr>
        <p:txBody>
          <a:bodyPr/>
          <a:lstStyle/>
          <a:p>
            <a:fld id="{37845597-3663-4436-B3AF-05C94477CBC1}" type="slidenum">
              <a:rPr lang="en-US"/>
              <a:pPr/>
              <a:t>34</a:t>
            </a:fld>
            <a:endParaRPr lang="en-US"/>
          </a:p>
        </p:txBody>
      </p:sp>
      <p:sp>
        <p:nvSpPr>
          <p:cNvPr id="83970" name="Rectangle 2"/>
          <p:cNvSpPr>
            <a:spLocks noGrp="1" noRo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p:spPr>
        <p:txBody>
          <a:bodyPr/>
          <a:lstStyle/>
          <a:p>
            <a:fld id="{1B651B59-9473-4FD7-BAE7-26F1DDC8BB96}" type="slidenum">
              <a:rPr lang="en-US"/>
              <a:pPr/>
              <a:t>35</a:t>
            </a:fld>
            <a:endParaRPr lang="en-US"/>
          </a:p>
        </p:txBody>
      </p:sp>
      <p:sp>
        <p:nvSpPr>
          <p:cNvPr id="86018" name="Rectangle 2"/>
          <p:cNvSpPr>
            <a:spLocks noGrp="1" noRo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4E98444E-149C-45B2-8189-731F24B38A38}" type="slidenum">
              <a:rPr lang="en-US"/>
              <a:pPr/>
              <a:t>36</a:t>
            </a:fld>
            <a:endParaRPr lang="en-US"/>
          </a:p>
        </p:txBody>
      </p:sp>
      <p:sp>
        <p:nvSpPr>
          <p:cNvPr id="88066" name="Rectangle 2"/>
          <p:cNvSpPr>
            <a:spLocks noGrp="1" noRo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BEC679BC-CFBF-4837-9C0A-099AAD16A184}" type="slidenum">
              <a:rPr lang="en-US"/>
              <a:pPr/>
              <a:t>37</a:t>
            </a:fld>
            <a:endParaRPr lang="en-US"/>
          </a:p>
        </p:txBody>
      </p:sp>
      <p:sp>
        <p:nvSpPr>
          <p:cNvPr id="90114" name="Rectangle 2"/>
          <p:cNvSpPr>
            <a:spLocks noGrp="1" noRot="1" noChangeArrowheads="1" noTextEdit="1"/>
          </p:cNvSpPr>
          <p:nvPr>
            <p:ph type="sldImg"/>
          </p:nvPr>
        </p:nvSpPr>
        <p:spPr>
          <a:ln/>
        </p:spPr>
      </p:sp>
      <p:sp>
        <p:nvSpPr>
          <p:cNvPr id="9011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p:spPr>
        <p:txBody>
          <a:bodyPr/>
          <a:lstStyle/>
          <a:p>
            <a:fld id="{EDD8811C-5713-4578-9BFE-CC2A7871F2E8}" type="slidenum">
              <a:rPr lang="en-US"/>
              <a:pPr/>
              <a:t>38</a:t>
            </a:fld>
            <a:endParaRPr lang="en-US"/>
          </a:p>
        </p:txBody>
      </p:sp>
      <p:sp>
        <p:nvSpPr>
          <p:cNvPr id="92162" name="Rectangle 2"/>
          <p:cNvSpPr>
            <a:spLocks noGrp="1" noRot="1" noChangeArrowheads="1" noTextEdit="1"/>
          </p:cNvSpPr>
          <p:nvPr>
            <p:ph type="sldImg"/>
          </p:nvPr>
        </p:nvSpPr>
        <p:spPr>
          <a:ln/>
        </p:spPr>
      </p:sp>
      <p:sp>
        <p:nvSpPr>
          <p:cNvPr id="9216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31"/>
          <p:cNvSpPr>
            <a:spLocks noGrp="1" noChangeArrowheads="1"/>
          </p:cNvSpPr>
          <p:nvPr>
            <p:ph type="sldNum" sz="quarter" idx="5"/>
          </p:nvPr>
        </p:nvSpPr>
        <p:spPr>
          <a:noFill/>
        </p:spPr>
        <p:txBody>
          <a:bodyPr/>
          <a:lstStyle/>
          <a:p>
            <a:fld id="{9308E2C0-3368-4B56-9F71-4FC1BE560A75}" type="slidenum">
              <a:rPr lang="en-US"/>
              <a:pPr/>
              <a:t>39</a:t>
            </a:fld>
            <a:endParaRPr lang="en-US"/>
          </a:p>
        </p:txBody>
      </p:sp>
      <p:sp>
        <p:nvSpPr>
          <p:cNvPr id="94210" name="Rectangle 2"/>
          <p:cNvSpPr>
            <a:spLocks noGrp="1" noRot="1" noChangeArrowheads="1" noTextEdit="1"/>
          </p:cNvSpPr>
          <p:nvPr>
            <p:ph type="sldImg"/>
          </p:nvPr>
        </p:nvSpPr>
        <p:spPr>
          <a:ln/>
        </p:spPr>
      </p:sp>
      <p:sp>
        <p:nvSpPr>
          <p:cNvPr id="9421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p>
            <a:fld id="{F35BEE4D-4E03-416A-968A-7F18BB941A77}" type="slidenum">
              <a:rPr lang="en-US"/>
              <a:pPr/>
              <a:t>4</a:t>
            </a:fld>
            <a:endParaRPr lang="en-US"/>
          </a:p>
        </p:txBody>
      </p:sp>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3FFE0D07-82C1-40D8-B538-BDA2E15DA804}" type="slidenum">
              <a:rPr lang="en-US"/>
              <a:pPr/>
              <a:t>40</a:t>
            </a:fld>
            <a:endParaRPr lang="en-US"/>
          </a:p>
        </p:txBody>
      </p:sp>
      <p:sp>
        <p:nvSpPr>
          <p:cNvPr id="96258" name="Rectangle 2"/>
          <p:cNvSpPr>
            <a:spLocks noGrp="1" noRot="1" noChangeArrowheads="1" noTextEdit="1"/>
          </p:cNvSpPr>
          <p:nvPr>
            <p:ph type="sldImg"/>
          </p:nvPr>
        </p:nvSpPr>
        <p:spPr>
          <a:ln/>
        </p:spPr>
      </p:sp>
      <p:sp>
        <p:nvSpPr>
          <p:cNvPr id="9625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p:spPr>
        <p:txBody>
          <a:bodyPr/>
          <a:lstStyle/>
          <a:p>
            <a:fld id="{7CA3241D-75F9-473F-B163-9AD8138C8823}" type="slidenum">
              <a:rPr lang="en-US"/>
              <a:pPr/>
              <a:t>41</a:t>
            </a:fld>
            <a:endParaRPr lang="en-US"/>
          </a:p>
        </p:txBody>
      </p:sp>
      <p:sp>
        <p:nvSpPr>
          <p:cNvPr id="98306" name="Rectangle 2"/>
          <p:cNvSpPr>
            <a:spLocks noGrp="1" noRot="1" noChangeArrowheads="1" noTextEdit="1"/>
          </p:cNvSpPr>
          <p:nvPr>
            <p:ph type="sldImg"/>
          </p:nvPr>
        </p:nvSpPr>
        <p:spPr>
          <a:ln/>
        </p:spPr>
      </p:sp>
      <p:sp>
        <p:nvSpPr>
          <p:cNvPr id="9830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031"/>
          <p:cNvSpPr>
            <a:spLocks noGrp="1" noChangeArrowheads="1"/>
          </p:cNvSpPr>
          <p:nvPr>
            <p:ph type="sldNum" sz="quarter" idx="5"/>
          </p:nvPr>
        </p:nvSpPr>
        <p:spPr>
          <a:noFill/>
        </p:spPr>
        <p:txBody>
          <a:bodyPr/>
          <a:lstStyle/>
          <a:p>
            <a:fld id="{7B62EEC3-9A48-4D58-8EA6-11262696EC6D}" type="slidenum">
              <a:rPr lang="en-US"/>
              <a:pPr/>
              <a:t>42</a:t>
            </a:fld>
            <a:endParaRPr lang="en-US"/>
          </a:p>
        </p:txBody>
      </p:sp>
      <p:sp>
        <p:nvSpPr>
          <p:cNvPr id="100354" name="Rectangle 2"/>
          <p:cNvSpPr>
            <a:spLocks noGrp="1" noRot="1" noChangeArrowheads="1" noTextEdit="1"/>
          </p:cNvSpPr>
          <p:nvPr>
            <p:ph type="sldImg"/>
          </p:nvPr>
        </p:nvSpPr>
        <p:spPr>
          <a:ln/>
        </p:spPr>
      </p:sp>
      <p:sp>
        <p:nvSpPr>
          <p:cNvPr id="10035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031"/>
          <p:cNvSpPr>
            <a:spLocks noGrp="1" noChangeArrowheads="1"/>
          </p:cNvSpPr>
          <p:nvPr>
            <p:ph type="sldNum" sz="quarter" idx="5"/>
          </p:nvPr>
        </p:nvSpPr>
        <p:spPr>
          <a:noFill/>
        </p:spPr>
        <p:txBody>
          <a:bodyPr/>
          <a:lstStyle/>
          <a:p>
            <a:fld id="{90DA9248-F596-4DB2-8E7C-CCBD4718D86A}" type="slidenum">
              <a:rPr lang="en-US"/>
              <a:pPr/>
              <a:t>43</a:t>
            </a:fld>
            <a:endParaRPr lang="en-US"/>
          </a:p>
        </p:txBody>
      </p:sp>
      <p:sp>
        <p:nvSpPr>
          <p:cNvPr id="102402" name="Rectangle 2"/>
          <p:cNvSpPr>
            <a:spLocks noGrp="1" noRot="1" noChangeArrowheads="1" noTextEdit="1"/>
          </p:cNvSpPr>
          <p:nvPr>
            <p:ph type="sldImg"/>
          </p:nvPr>
        </p:nvSpPr>
        <p:spPr>
          <a:ln/>
        </p:spPr>
      </p:sp>
      <p:sp>
        <p:nvSpPr>
          <p:cNvPr id="10240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31"/>
          <p:cNvSpPr>
            <a:spLocks noGrp="1" noChangeArrowheads="1"/>
          </p:cNvSpPr>
          <p:nvPr>
            <p:ph type="sldNum" sz="quarter" idx="5"/>
          </p:nvPr>
        </p:nvSpPr>
        <p:spPr>
          <a:noFill/>
        </p:spPr>
        <p:txBody>
          <a:bodyPr/>
          <a:lstStyle/>
          <a:p>
            <a:fld id="{E6522385-AF29-459D-9547-55D5309C9E91}" type="slidenum">
              <a:rPr lang="en-US"/>
              <a:pPr/>
              <a:t>44</a:t>
            </a:fld>
            <a:endParaRPr lang="en-US"/>
          </a:p>
        </p:txBody>
      </p:sp>
      <p:sp>
        <p:nvSpPr>
          <p:cNvPr id="104450" name="Rectangle 2"/>
          <p:cNvSpPr>
            <a:spLocks noGrp="1" noRot="1" noChangeArrowheads="1" noTextEdit="1"/>
          </p:cNvSpPr>
          <p:nvPr>
            <p:ph type="sldImg"/>
          </p:nvPr>
        </p:nvSpPr>
        <p:spPr>
          <a:ln/>
        </p:spPr>
      </p:sp>
      <p:sp>
        <p:nvSpPr>
          <p:cNvPr id="10445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543C1A3B-5A5B-4338-AA15-210A0231D5E6}" type="slidenum">
              <a:rPr lang="en-US"/>
              <a:pPr/>
              <a:t>45</a:t>
            </a:fld>
            <a:endParaRPr lang="en-US"/>
          </a:p>
        </p:txBody>
      </p:sp>
      <p:sp>
        <p:nvSpPr>
          <p:cNvPr id="106498" name="Rectangle 2"/>
          <p:cNvSpPr>
            <a:spLocks noGrp="1" noRo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031"/>
          <p:cNvSpPr>
            <a:spLocks noGrp="1" noChangeArrowheads="1"/>
          </p:cNvSpPr>
          <p:nvPr>
            <p:ph type="sldNum" sz="quarter" idx="5"/>
          </p:nvPr>
        </p:nvSpPr>
        <p:spPr>
          <a:noFill/>
        </p:spPr>
        <p:txBody>
          <a:bodyPr/>
          <a:lstStyle/>
          <a:p>
            <a:fld id="{1C273141-5C59-4C07-AD79-FD19C39D8C1A}" type="slidenum">
              <a:rPr lang="en-US"/>
              <a:pPr/>
              <a:t>46</a:t>
            </a:fld>
            <a:endParaRPr lang="en-US"/>
          </a:p>
        </p:txBody>
      </p:sp>
      <p:sp>
        <p:nvSpPr>
          <p:cNvPr id="108546" name="Rectangle 2"/>
          <p:cNvSpPr>
            <a:spLocks noGrp="1" noRot="1" noChangeArrowheads="1" noTextEdit="1"/>
          </p:cNvSpPr>
          <p:nvPr>
            <p:ph type="sldImg"/>
          </p:nvPr>
        </p:nvSpPr>
        <p:spPr>
          <a:ln/>
        </p:spPr>
      </p:sp>
      <p:sp>
        <p:nvSpPr>
          <p:cNvPr id="10854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031"/>
          <p:cNvSpPr>
            <a:spLocks noGrp="1" noChangeArrowheads="1"/>
          </p:cNvSpPr>
          <p:nvPr>
            <p:ph type="sldNum" sz="quarter" idx="5"/>
          </p:nvPr>
        </p:nvSpPr>
        <p:spPr>
          <a:noFill/>
        </p:spPr>
        <p:txBody>
          <a:bodyPr/>
          <a:lstStyle/>
          <a:p>
            <a:fld id="{6EC18F7B-A469-43D9-B3C5-E2A31BA1B7A9}" type="slidenum">
              <a:rPr lang="en-US"/>
              <a:pPr/>
              <a:t>47</a:t>
            </a:fld>
            <a:endParaRPr lang="en-US"/>
          </a:p>
        </p:txBody>
      </p:sp>
      <p:sp>
        <p:nvSpPr>
          <p:cNvPr id="110594" name="Rectangle 2"/>
          <p:cNvSpPr>
            <a:spLocks noGrp="1" noRot="1" noChangeArrowheads="1" noTextEdit="1"/>
          </p:cNvSpPr>
          <p:nvPr>
            <p:ph type="sldImg"/>
          </p:nvPr>
        </p:nvSpPr>
        <p:spPr>
          <a:ln/>
        </p:spPr>
      </p:sp>
      <p:sp>
        <p:nvSpPr>
          <p:cNvPr id="11059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31"/>
          <p:cNvSpPr>
            <a:spLocks noGrp="1" noChangeArrowheads="1"/>
          </p:cNvSpPr>
          <p:nvPr>
            <p:ph type="sldNum" sz="quarter" idx="5"/>
          </p:nvPr>
        </p:nvSpPr>
        <p:spPr>
          <a:noFill/>
        </p:spPr>
        <p:txBody>
          <a:bodyPr/>
          <a:lstStyle/>
          <a:p>
            <a:fld id="{BE0BF2AD-15A5-4A86-AE01-634470C48921}" type="slidenum">
              <a:rPr lang="en-US"/>
              <a:pPr/>
              <a:t>48</a:t>
            </a:fld>
            <a:endParaRPr lang="en-US"/>
          </a:p>
        </p:txBody>
      </p:sp>
      <p:sp>
        <p:nvSpPr>
          <p:cNvPr id="112642" name="Rectangle 2"/>
          <p:cNvSpPr>
            <a:spLocks noGrp="1" noRot="1" noChangeArrowheads="1" noTextEdit="1"/>
          </p:cNvSpPr>
          <p:nvPr>
            <p:ph type="sldImg"/>
          </p:nvPr>
        </p:nvSpPr>
        <p:spPr>
          <a:ln/>
        </p:spPr>
      </p:sp>
      <p:sp>
        <p:nvSpPr>
          <p:cNvPr id="11264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031"/>
          <p:cNvSpPr>
            <a:spLocks noGrp="1" noChangeArrowheads="1"/>
          </p:cNvSpPr>
          <p:nvPr>
            <p:ph type="sldNum" sz="quarter" idx="5"/>
          </p:nvPr>
        </p:nvSpPr>
        <p:spPr>
          <a:noFill/>
        </p:spPr>
        <p:txBody>
          <a:bodyPr/>
          <a:lstStyle/>
          <a:p>
            <a:fld id="{DC67940C-43A1-4019-8BBD-46436DEC4B87}" type="slidenum">
              <a:rPr lang="en-US"/>
              <a:pPr/>
              <a:t>49</a:t>
            </a:fld>
            <a:endParaRPr lang="en-US"/>
          </a:p>
        </p:txBody>
      </p:sp>
      <p:sp>
        <p:nvSpPr>
          <p:cNvPr id="114690" name="Rectangle 2"/>
          <p:cNvSpPr>
            <a:spLocks noGrp="1" noRot="1" noChangeArrowheads="1" noTextEdit="1"/>
          </p:cNvSpPr>
          <p:nvPr>
            <p:ph type="sldImg"/>
          </p:nvPr>
        </p:nvSpPr>
        <p:spPr>
          <a:ln/>
        </p:spPr>
      </p:sp>
      <p:sp>
        <p:nvSpPr>
          <p:cNvPr id="11469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p:txBody>
          <a:bodyPr/>
          <a:lstStyle/>
          <a:p>
            <a:pPr eaLnBrk="1" hangingPunct="1"/>
            <a:endParaRPr lang="en-US" smtClean="0"/>
          </a:p>
        </p:txBody>
      </p:sp>
      <p:sp>
        <p:nvSpPr>
          <p:cNvPr id="24579" name="Slide Number Placeholder 3"/>
          <p:cNvSpPr>
            <a:spLocks noGrp="1"/>
          </p:cNvSpPr>
          <p:nvPr>
            <p:ph type="sldNum" sz="quarter" idx="5"/>
          </p:nvPr>
        </p:nvSpPr>
        <p:spPr>
          <a:noFill/>
        </p:spPr>
        <p:txBody>
          <a:bodyPr/>
          <a:lstStyle/>
          <a:p>
            <a:fld id="{FB10E437-1D3E-493E-B756-2F4C54C1B124}"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31"/>
          <p:cNvSpPr>
            <a:spLocks noGrp="1" noChangeArrowheads="1"/>
          </p:cNvSpPr>
          <p:nvPr>
            <p:ph type="sldNum" sz="quarter" idx="5"/>
          </p:nvPr>
        </p:nvSpPr>
        <p:spPr>
          <a:noFill/>
        </p:spPr>
        <p:txBody>
          <a:bodyPr/>
          <a:lstStyle/>
          <a:p>
            <a:fld id="{172E8791-48AB-4B38-9808-4912B14CBF6A}" type="slidenum">
              <a:rPr lang="en-US"/>
              <a:pPr/>
              <a:t>50</a:t>
            </a:fld>
            <a:endParaRPr lang="en-US"/>
          </a:p>
        </p:txBody>
      </p:sp>
      <p:sp>
        <p:nvSpPr>
          <p:cNvPr id="116738" name="Rectangle 2"/>
          <p:cNvSpPr>
            <a:spLocks noGrp="1" noRot="1" noChangeArrowheads="1" noTextEdit="1"/>
          </p:cNvSpPr>
          <p:nvPr>
            <p:ph type="sldImg"/>
          </p:nvPr>
        </p:nvSpPr>
        <p:spPr>
          <a:ln/>
        </p:spPr>
      </p:sp>
      <p:sp>
        <p:nvSpPr>
          <p:cNvPr id="11673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031"/>
          <p:cNvSpPr>
            <a:spLocks noGrp="1" noChangeArrowheads="1"/>
          </p:cNvSpPr>
          <p:nvPr>
            <p:ph type="sldNum" sz="quarter" idx="5"/>
          </p:nvPr>
        </p:nvSpPr>
        <p:spPr>
          <a:noFill/>
        </p:spPr>
        <p:txBody>
          <a:bodyPr/>
          <a:lstStyle/>
          <a:p>
            <a:fld id="{1A09F498-581F-4FCC-95D0-DCFBF71303AF}" type="slidenum">
              <a:rPr lang="en-US"/>
              <a:pPr/>
              <a:t>51</a:t>
            </a:fld>
            <a:endParaRPr lang="en-US"/>
          </a:p>
        </p:txBody>
      </p:sp>
      <p:sp>
        <p:nvSpPr>
          <p:cNvPr id="118786" name="Rectangle 2"/>
          <p:cNvSpPr>
            <a:spLocks noGrp="1" noRot="1" noChangeArrowheads="1" noTextEdit="1"/>
          </p:cNvSpPr>
          <p:nvPr>
            <p:ph type="sldImg"/>
          </p:nvPr>
        </p:nvSpPr>
        <p:spPr>
          <a:ln/>
        </p:spPr>
      </p:sp>
      <p:sp>
        <p:nvSpPr>
          <p:cNvPr id="11878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p>
            <a:fld id="{93BEBBDF-D133-4119-87D7-89B57EB331E7}" type="slidenum">
              <a:rPr lang="en-US"/>
              <a:pPr/>
              <a:t>6</a:t>
            </a:fld>
            <a:endParaRPr lang="en-US"/>
          </a:p>
        </p:txBody>
      </p:sp>
      <p:sp>
        <p:nvSpPr>
          <p:cNvPr id="26626" name="Rectangle 1026"/>
          <p:cNvSpPr>
            <a:spLocks noGrp="1" noRot="1" noChangeArrowheads="1" noTextEdit="1"/>
          </p:cNvSpPr>
          <p:nvPr>
            <p:ph type="sldImg"/>
          </p:nvPr>
        </p:nvSpPr>
        <p:spPr>
          <a:ln/>
        </p:spPr>
      </p:sp>
      <p:sp>
        <p:nvSpPr>
          <p:cNvPr id="26627" name="Rectangle 1027"/>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p:txBody>
          <a:bodyPr/>
          <a:lstStyle/>
          <a:p>
            <a:pPr eaLnBrk="1" hangingPunct="1"/>
            <a:endParaRPr lang="en-US" smtClean="0"/>
          </a:p>
        </p:txBody>
      </p:sp>
      <p:sp>
        <p:nvSpPr>
          <p:cNvPr id="28675" name="Slide Number Placeholder 3"/>
          <p:cNvSpPr>
            <a:spLocks noGrp="1"/>
          </p:cNvSpPr>
          <p:nvPr>
            <p:ph type="sldNum" sz="quarter" idx="5"/>
          </p:nvPr>
        </p:nvSpPr>
        <p:spPr>
          <a:noFill/>
        </p:spPr>
        <p:txBody>
          <a:bodyPr/>
          <a:lstStyle/>
          <a:p>
            <a:fld id="{70716612-6DDD-4FCD-B042-F4AED67BAB3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p:cNvSpPr>
            <a:spLocks noGrp="1" noChangeArrowheads="1"/>
          </p:cNvSpPr>
          <p:nvPr>
            <p:ph type="sldNum" sz="quarter" idx="5"/>
          </p:nvPr>
        </p:nvSpPr>
        <p:spPr>
          <a:noFill/>
        </p:spPr>
        <p:txBody>
          <a:bodyPr/>
          <a:lstStyle/>
          <a:p>
            <a:fld id="{93D76404-87C1-48AF-9AF2-D820D6C44D6A}" type="slidenum">
              <a:rPr lang="en-US"/>
              <a:pPr/>
              <a:t>8</a:t>
            </a:fld>
            <a:endParaRPr lang="en-US"/>
          </a:p>
        </p:txBody>
      </p:sp>
      <p:sp>
        <p:nvSpPr>
          <p:cNvPr id="30722" name="Rectangle 1026"/>
          <p:cNvSpPr>
            <a:spLocks noGrp="1" noRot="1" noChangeArrowheads="1" noTextEdit="1"/>
          </p:cNvSpPr>
          <p:nvPr>
            <p:ph type="sldImg"/>
          </p:nvPr>
        </p:nvSpPr>
        <p:spPr>
          <a:ln/>
        </p:spPr>
      </p:sp>
      <p:sp>
        <p:nvSpPr>
          <p:cNvPr id="30723" name="Rectangle 1027"/>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31"/>
          <p:cNvSpPr>
            <a:spLocks noGrp="1" noChangeArrowheads="1"/>
          </p:cNvSpPr>
          <p:nvPr>
            <p:ph type="sldNum" sz="quarter" idx="5"/>
          </p:nvPr>
        </p:nvSpPr>
        <p:spPr>
          <a:noFill/>
        </p:spPr>
        <p:txBody>
          <a:bodyPr/>
          <a:lstStyle/>
          <a:p>
            <a:fld id="{46F32BF7-626D-4002-A250-C3376B1DEC70}" type="slidenum">
              <a:rPr lang="en-US"/>
              <a:pPr/>
              <a:t>9</a:t>
            </a:fld>
            <a:endParaRPr lang="en-US"/>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bwMode="auto">
          <a:xfrm>
            <a:off x="0" y="5562600"/>
            <a:ext cx="91440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50000"/>
              </a:spcBef>
            </a:pPr>
            <a:r>
              <a:rPr lang="en-US" sz="3600" b="1" smtClean="0">
                <a:solidFill>
                  <a:srgbClr val="FAD20C"/>
                </a:solidFill>
                <a:latin typeface="Century Schoolbook" pitchFamily="18" charset="0"/>
              </a:rPr>
              <a:t>Chapter 19: The Age of Napoleon &amp; </a:t>
            </a:r>
            <a:br>
              <a:rPr lang="en-US" sz="3600" b="1" smtClean="0">
                <a:solidFill>
                  <a:srgbClr val="FAD20C"/>
                </a:solidFill>
                <a:latin typeface="Century Schoolbook" pitchFamily="18" charset="0"/>
              </a:rPr>
            </a:br>
            <a:r>
              <a:rPr lang="en-US" sz="3600" b="1" smtClean="0">
                <a:solidFill>
                  <a:srgbClr val="FAD20C"/>
                </a:solidFill>
                <a:latin typeface="Century Schoolbook" pitchFamily="18" charset="0"/>
              </a:rPr>
              <a:t>the Triumph of Romanticism</a:t>
            </a:r>
          </a:p>
        </p:txBody>
      </p:sp>
      <p:pic>
        <p:nvPicPr>
          <p:cNvPr id="15362" name="Picture 1028" descr="C:\Documents and Settings\generic\My Documents\My Pictures\French Napoleonic Imperial Flag.jpg"/>
          <p:cNvPicPr>
            <a:picLocks noChangeAspect="1" noChangeArrowheads="1"/>
          </p:cNvPicPr>
          <p:nvPr/>
        </p:nvPicPr>
        <p:blipFill>
          <a:blip r:embed="rId3"/>
          <a:srcRect/>
          <a:stretch>
            <a:fillRect/>
          </a:stretch>
        </p:blipFill>
        <p:spPr bwMode="auto">
          <a:xfrm>
            <a:off x="0" y="0"/>
            <a:ext cx="1828800" cy="1893888"/>
          </a:xfrm>
          <a:prstGeom prst="rect">
            <a:avLst/>
          </a:prstGeom>
          <a:noFill/>
          <a:ln w="9525">
            <a:noFill/>
            <a:miter lim="800000"/>
            <a:headEnd/>
            <a:tailEnd/>
          </a:ln>
        </p:spPr>
      </p:pic>
      <p:pic>
        <p:nvPicPr>
          <p:cNvPr id="15363" name="Picture 6" descr="T054740A.jpg"/>
          <p:cNvPicPr>
            <a:picLocks noChangeAspect="1"/>
          </p:cNvPicPr>
          <p:nvPr/>
        </p:nvPicPr>
        <p:blipFill>
          <a:blip r:embed="rId4"/>
          <a:srcRect/>
          <a:stretch>
            <a:fillRect/>
          </a:stretch>
        </p:blipFill>
        <p:spPr bwMode="auto">
          <a:xfrm>
            <a:off x="1981200" y="0"/>
            <a:ext cx="5181600" cy="3471863"/>
          </a:xfrm>
          <a:prstGeom prst="rect">
            <a:avLst/>
          </a:prstGeom>
          <a:noFill/>
          <a:ln w="9525">
            <a:noFill/>
            <a:miter lim="800000"/>
            <a:headEnd/>
            <a:tailEnd/>
          </a:ln>
        </p:spPr>
      </p:pic>
      <p:pic>
        <p:nvPicPr>
          <p:cNvPr id="15364" name="Picture 7" descr="85px-FranceImp1.png"/>
          <p:cNvPicPr>
            <a:picLocks noChangeAspect="1"/>
          </p:cNvPicPr>
          <p:nvPr/>
        </p:nvPicPr>
        <p:blipFill>
          <a:blip r:embed="rId5"/>
          <a:srcRect/>
          <a:stretch>
            <a:fillRect/>
          </a:stretch>
        </p:blipFill>
        <p:spPr bwMode="auto">
          <a:xfrm>
            <a:off x="228600" y="2057400"/>
            <a:ext cx="1619250" cy="1905000"/>
          </a:xfrm>
          <a:prstGeom prst="rect">
            <a:avLst/>
          </a:prstGeom>
          <a:noFill/>
          <a:ln w="9525">
            <a:noFill/>
            <a:miter lim="800000"/>
            <a:headEnd/>
            <a:tailEnd/>
          </a:ln>
        </p:spPr>
      </p:pic>
      <p:pic>
        <p:nvPicPr>
          <p:cNvPr id="15365" name="Picture 1028" descr="C:\Documents and Settings\generic\My Documents\My Pictures\French Napoleonic Imperial Flag.jpg"/>
          <p:cNvPicPr>
            <a:picLocks noChangeAspect="1" noChangeArrowheads="1"/>
          </p:cNvPicPr>
          <p:nvPr/>
        </p:nvPicPr>
        <p:blipFill>
          <a:blip r:embed="rId3"/>
          <a:srcRect/>
          <a:stretch>
            <a:fillRect/>
          </a:stretch>
        </p:blipFill>
        <p:spPr bwMode="auto">
          <a:xfrm>
            <a:off x="7315200" y="0"/>
            <a:ext cx="1828800" cy="1893888"/>
          </a:xfrm>
          <a:prstGeom prst="rect">
            <a:avLst/>
          </a:prstGeom>
          <a:noFill/>
          <a:ln w="9525">
            <a:noFill/>
            <a:miter lim="800000"/>
            <a:headEnd/>
            <a:tailEnd/>
          </a:ln>
        </p:spPr>
      </p:pic>
      <p:pic>
        <p:nvPicPr>
          <p:cNvPr id="15366" name="Picture 9" descr="85px-FranceImp1.png"/>
          <p:cNvPicPr>
            <a:picLocks noChangeAspect="1"/>
          </p:cNvPicPr>
          <p:nvPr/>
        </p:nvPicPr>
        <p:blipFill>
          <a:blip r:embed="rId5"/>
          <a:srcRect/>
          <a:stretch>
            <a:fillRect/>
          </a:stretch>
        </p:blipFill>
        <p:spPr bwMode="auto">
          <a:xfrm>
            <a:off x="7315200" y="1981200"/>
            <a:ext cx="1619250" cy="1905000"/>
          </a:xfrm>
          <a:prstGeom prst="rect">
            <a:avLst/>
          </a:prstGeom>
          <a:noFill/>
          <a:ln w="9525">
            <a:noFill/>
            <a:miter lim="800000"/>
            <a:headEnd/>
            <a:tailEnd/>
          </a:ln>
        </p:spPr>
      </p:pic>
      <p:pic>
        <p:nvPicPr>
          <p:cNvPr id="15367" name="Picture 10" descr="77491.jpg"/>
          <p:cNvPicPr>
            <a:picLocks noChangeAspect="1"/>
          </p:cNvPicPr>
          <p:nvPr/>
        </p:nvPicPr>
        <p:blipFill>
          <a:blip r:embed="rId6"/>
          <a:srcRect/>
          <a:stretch>
            <a:fillRect/>
          </a:stretch>
        </p:blipFill>
        <p:spPr bwMode="auto">
          <a:xfrm>
            <a:off x="3657600" y="3581400"/>
            <a:ext cx="1581150" cy="1801813"/>
          </a:xfrm>
          <a:prstGeom prst="rect">
            <a:avLst/>
          </a:prstGeom>
          <a:noFill/>
          <a:ln w="9525">
            <a:noFill/>
            <a:miter lim="800000"/>
            <a:headEnd/>
            <a:tailEnd/>
          </a:ln>
        </p:spPr>
      </p:pic>
      <p:pic>
        <p:nvPicPr>
          <p:cNvPr id="15368" name="Picture 11" descr="Napoleon_Bonaparte_1175088533032877.jpg"/>
          <p:cNvPicPr>
            <a:picLocks noChangeAspect="1"/>
          </p:cNvPicPr>
          <p:nvPr/>
        </p:nvPicPr>
        <p:blipFill>
          <a:blip r:embed="rId7"/>
          <a:srcRect/>
          <a:stretch>
            <a:fillRect/>
          </a:stretch>
        </p:blipFill>
        <p:spPr bwMode="auto">
          <a:xfrm>
            <a:off x="5715000" y="3657600"/>
            <a:ext cx="1219200" cy="1676400"/>
          </a:xfrm>
          <a:prstGeom prst="rect">
            <a:avLst/>
          </a:prstGeom>
          <a:noFill/>
          <a:ln w="9525">
            <a:noFill/>
            <a:miter lim="800000"/>
            <a:headEnd/>
            <a:tailEnd/>
          </a:ln>
        </p:spPr>
      </p:pic>
      <p:pic>
        <p:nvPicPr>
          <p:cNvPr id="15369" name="Picture 12" descr="picMFANapoleonOnHisImperialThroneBlog-797668.jpg"/>
          <p:cNvPicPr>
            <a:picLocks noChangeAspect="1"/>
          </p:cNvPicPr>
          <p:nvPr/>
        </p:nvPicPr>
        <p:blipFill>
          <a:blip r:embed="rId8"/>
          <a:srcRect/>
          <a:stretch>
            <a:fillRect/>
          </a:stretch>
        </p:blipFill>
        <p:spPr bwMode="auto">
          <a:xfrm>
            <a:off x="1981200" y="3581400"/>
            <a:ext cx="1060450" cy="1752600"/>
          </a:xfrm>
          <a:prstGeom prst="rect">
            <a:avLst/>
          </a:prstGeom>
          <a:noFill/>
          <a:ln w="9525">
            <a:noFill/>
            <a:miter lim="800000"/>
            <a:headEnd/>
            <a:tailEnd/>
          </a:ln>
        </p:spPr>
      </p:pic>
      <p:pic>
        <p:nvPicPr>
          <p:cNvPr id="15370" name="Picture 13" descr="3dflags_fra0001-0003a.gif"/>
          <p:cNvPicPr>
            <a:picLocks noChangeAspect="1"/>
          </p:cNvPicPr>
          <p:nvPr/>
        </p:nvPicPr>
        <p:blipFill>
          <a:blip r:embed="rId9"/>
          <a:srcRect/>
          <a:stretch>
            <a:fillRect/>
          </a:stretch>
        </p:blipFill>
        <p:spPr bwMode="auto">
          <a:xfrm>
            <a:off x="0" y="3962400"/>
            <a:ext cx="1727200" cy="1295400"/>
          </a:xfrm>
          <a:prstGeom prst="rect">
            <a:avLst/>
          </a:prstGeom>
          <a:noFill/>
          <a:ln w="9525">
            <a:noFill/>
            <a:miter lim="800000"/>
            <a:headEnd/>
            <a:tailEnd/>
          </a:ln>
        </p:spPr>
      </p:pic>
      <p:pic>
        <p:nvPicPr>
          <p:cNvPr id="15371" name="Picture 14" descr="3dflags_fra0001-0003a.gif"/>
          <p:cNvPicPr>
            <a:picLocks noChangeAspect="1"/>
          </p:cNvPicPr>
          <p:nvPr/>
        </p:nvPicPr>
        <p:blipFill>
          <a:blip r:embed="rId9"/>
          <a:srcRect/>
          <a:stretch>
            <a:fillRect/>
          </a:stretch>
        </p:blipFill>
        <p:spPr bwMode="auto">
          <a:xfrm>
            <a:off x="7416800" y="3962400"/>
            <a:ext cx="1727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800600" y="1752600"/>
            <a:ext cx="3962400" cy="33877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3600">
                <a:solidFill>
                  <a:srgbClr val="CACAEE"/>
                </a:solidFill>
                <a:latin typeface="Times New Roman" pitchFamily="18" charset="0"/>
              </a:rPr>
              <a:t>“Napoleon on His Imperial Throne”</a:t>
            </a:r>
          </a:p>
          <a:p>
            <a:pPr algn="ctr">
              <a:spcBef>
                <a:spcPct val="50000"/>
              </a:spcBef>
              <a:defRPr/>
            </a:pPr>
            <a:r>
              <a:rPr lang="en-US" sz="3600">
                <a:solidFill>
                  <a:srgbClr val="CACAEE"/>
                </a:solidFill>
                <a:latin typeface="Times New Roman" pitchFamily="18" charset="0"/>
              </a:rPr>
              <a:t>1806</a:t>
            </a:r>
          </a:p>
          <a:p>
            <a:pPr algn="ctr">
              <a:spcBef>
                <a:spcPct val="50000"/>
              </a:spcBef>
              <a:defRPr/>
            </a:pPr>
            <a:r>
              <a:rPr lang="en-US" sz="3600">
                <a:solidFill>
                  <a:srgbClr val="CACAEE"/>
                </a:solidFill>
                <a:latin typeface="Times New Roman" pitchFamily="18" charset="0"/>
              </a:rPr>
              <a:t>By Jean Auguste</a:t>
            </a:r>
            <a:br>
              <a:rPr lang="en-US" sz="3600">
                <a:solidFill>
                  <a:srgbClr val="CACAEE"/>
                </a:solidFill>
                <a:latin typeface="Times New Roman" pitchFamily="18" charset="0"/>
              </a:rPr>
            </a:br>
            <a:r>
              <a:rPr lang="en-US" sz="3600">
                <a:solidFill>
                  <a:srgbClr val="CACAEE"/>
                </a:solidFill>
                <a:latin typeface="Times New Roman" pitchFamily="18" charset="0"/>
              </a:rPr>
              <a:t>Dominique Ingres</a:t>
            </a:r>
          </a:p>
        </p:txBody>
      </p:sp>
      <p:pic>
        <p:nvPicPr>
          <p:cNvPr id="33794" name="Picture 3" descr="napoleonthrone"/>
          <p:cNvPicPr>
            <a:picLocks noChangeAspect="1" noChangeArrowheads="1"/>
          </p:cNvPicPr>
          <p:nvPr/>
        </p:nvPicPr>
        <p:blipFill>
          <a:blip r:embed="rId3">
            <a:lum bright="-6000" contrast="6000"/>
          </a:blip>
          <a:srcRect t="970" r="4672" b="11650"/>
          <a:stretch>
            <a:fillRect/>
          </a:stretch>
        </p:blipFill>
        <p:spPr bwMode="auto">
          <a:xfrm>
            <a:off x="457200" y="533400"/>
            <a:ext cx="3990975" cy="5867400"/>
          </a:xfrm>
          <a:prstGeom prst="rect">
            <a:avLst/>
          </a:prstGeom>
          <a:noFill/>
          <a:ln w="19050">
            <a:solidFill>
              <a:schemeClr val="bg2"/>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105400" y="2390775"/>
            <a:ext cx="3657600" cy="16478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Napoleon’s Throne</a:t>
            </a:r>
          </a:p>
        </p:txBody>
      </p:sp>
      <p:pic>
        <p:nvPicPr>
          <p:cNvPr id="35842" name="Picture 3" descr="Napoleon-Throne"/>
          <p:cNvPicPr>
            <a:picLocks noChangeAspect="1" noChangeArrowheads="1"/>
          </p:cNvPicPr>
          <p:nvPr/>
        </p:nvPicPr>
        <p:blipFill>
          <a:blip r:embed="rId3">
            <a:lum contrast="6000"/>
          </a:blip>
          <a:srcRect/>
          <a:stretch>
            <a:fillRect/>
          </a:stretch>
        </p:blipFill>
        <p:spPr bwMode="auto">
          <a:xfrm>
            <a:off x="533400" y="304800"/>
            <a:ext cx="4124325" cy="6324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026"/>
          <p:cNvSpPr txBox="1">
            <a:spLocks noChangeArrowheads="1"/>
          </p:cNvSpPr>
          <p:nvPr/>
        </p:nvSpPr>
        <p:spPr bwMode="auto">
          <a:xfrm>
            <a:off x="457200" y="228600"/>
            <a:ext cx="82296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The Imperial Image</a:t>
            </a:r>
          </a:p>
        </p:txBody>
      </p:sp>
      <p:pic>
        <p:nvPicPr>
          <p:cNvPr id="67588" name="Picture 1028" descr="Napoleon coins"/>
          <p:cNvPicPr>
            <a:picLocks noChangeAspect="1" noChangeArrowheads="1"/>
          </p:cNvPicPr>
          <p:nvPr/>
        </p:nvPicPr>
        <p:blipFill>
          <a:blip r:embed="rId3">
            <a:lum contrast="6000"/>
          </a:blip>
          <a:srcRect l="7500" r="10001"/>
          <a:stretch>
            <a:fillRect/>
          </a:stretch>
        </p:blipFill>
        <p:spPr bwMode="auto">
          <a:xfrm>
            <a:off x="3962400" y="1295400"/>
            <a:ext cx="2133600" cy="1939925"/>
          </a:xfrm>
          <a:prstGeom prst="rect">
            <a:avLst/>
          </a:prstGeom>
          <a:noFill/>
          <a:ln w="9525">
            <a:solidFill>
              <a:schemeClr val="bg2"/>
            </a:solidFill>
            <a:miter lim="800000"/>
            <a:headEnd/>
            <a:tailEnd/>
          </a:ln>
        </p:spPr>
      </p:pic>
      <p:pic>
        <p:nvPicPr>
          <p:cNvPr id="67589" name="Picture 1029" descr="Napoleon I bust - Antoine-Denis Chaudet"/>
          <p:cNvPicPr>
            <a:picLocks noChangeAspect="1" noChangeArrowheads="1"/>
          </p:cNvPicPr>
          <p:nvPr/>
        </p:nvPicPr>
        <p:blipFill>
          <a:blip r:embed="rId4">
            <a:lum contrast="6000"/>
          </a:blip>
          <a:srcRect/>
          <a:stretch>
            <a:fillRect/>
          </a:stretch>
        </p:blipFill>
        <p:spPr bwMode="auto">
          <a:xfrm>
            <a:off x="304800" y="1524000"/>
            <a:ext cx="3011488" cy="4495800"/>
          </a:xfrm>
          <a:prstGeom prst="rect">
            <a:avLst/>
          </a:prstGeom>
          <a:noFill/>
          <a:ln w="9525">
            <a:solidFill>
              <a:schemeClr val="bg2"/>
            </a:solidFill>
            <a:miter lim="800000"/>
            <a:headEnd/>
            <a:tailEnd/>
          </a:ln>
        </p:spPr>
      </p:pic>
      <p:pic>
        <p:nvPicPr>
          <p:cNvPr id="67590" name="Picture 1030" descr="Napoleon Bust-Antonio Canova-1810"/>
          <p:cNvPicPr>
            <a:picLocks noChangeAspect="1" noChangeArrowheads="1"/>
          </p:cNvPicPr>
          <p:nvPr/>
        </p:nvPicPr>
        <p:blipFill>
          <a:blip r:embed="rId5">
            <a:lum contrast="6000"/>
          </a:blip>
          <a:srcRect/>
          <a:stretch>
            <a:fillRect/>
          </a:stretch>
        </p:blipFill>
        <p:spPr bwMode="auto">
          <a:xfrm>
            <a:off x="6848475" y="1874838"/>
            <a:ext cx="2066925" cy="2925762"/>
          </a:xfrm>
          <a:prstGeom prst="rect">
            <a:avLst/>
          </a:prstGeom>
          <a:noFill/>
          <a:ln w="9525">
            <a:solidFill>
              <a:schemeClr val="bg2"/>
            </a:solidFill>
            <a:miter lim="800000"/>
            <a:headEnd/>
            <a:tailEnd/>
          </a:ln>
        </p:spPr>
      </p:pic>
      <p:pic>
        <p:nvPicPr>
          <p:cNvPr id="67591" name="Picture 1031" descr="Rch de Triumph - 1806-8"/>
          <p:cNvPicPr>
            <a:picLocks noChangeAspect="1" noChangeArrowheads="1"/>
          </p:cNvPicPr>
          <p:nvPr/>
        </p:nvPicPr>
        <p:blipFill>
          <a:blip r:embed="rId6"/>
          <a:srcRect/>
          <a:stretch>
            <a:fillRect/>
          </a:stretch>
        </p:blipFill>
        <p:spPr bwMode="auto">
          <a:xfrm>
            <a:off x="3581400" y="3657600"/>
            <a:ext cx="3348038" cy="2990850"/>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7588"/>
                                        </p:tgtEl>
                                        <p:attrNameLst>
                                          <p:attrName>style.visibility</p:attrName>
                                        </p:attrNameLst>
                                      </p:cBhvr>
                                      <p:to>
                                        <p:strVal val="visible"/>
                                      </p:to>
                                    </p:set>
                                    <p:animEffect transition="in" filter="fade">
                                      <p:cBhvr>
                                        <p:cTn id="10" dur="2000"/>
                                        <p:tgtEl>
                                          <p:spTgt spid="67588"/>
                                        </p:tgtEl>
                                      </p:cBhvr>
                                    </p:animEffect>
                                  </p:childTnLst>
                                </p:cTn>
                              </p:par>
                            </p:childTnLst>
                          </p:cTn>
                        </p:par>
                        <p:par>
                          <p:cTn id="11" fill="hold">
                            <p:stCondLst>
                              <p:cond delay="2000"/>
                            </p:stCondLst>
                            <p:childTnLst>
                              <p:par>
                                <p:cTn id="12" presetID="50" presetClass="entr" presetSubtype="0" decel="100000" fill="hold" nodeType="afterEffect">
                                  <p:stCondLst>
                                    <p:cond delay="0"/>
                                  </p:stCondLst>
                                  <p:childTnLst>
                                    <p:set>
                                      <p:cBhvr>
                                        <p:cTn id="13" dur="1" fill="hold">
                                          <p:stCondLst>
                                            <p:cond delay="0"/>
                                          </p:stCondLst>
                                        </p:cTn>
                                        <p:tgtEl>
                                          <p:spTgt spid="67590"/>
                                        </p:tgtEl>
                                        <p:attrNameLst>
                                          <p:attrName>style.visibility</p:attrName>
                                        </p:attrNameLst>
                                      </p:cBhvr>
                                      <p:to>
                                        <p:strVal val="visible"/>
                                      </p:to>
                                    </p:set>
                                    <p:anim calcmode="lin" valueType="num">
                                      <p:cBhvr>
                                        <p:cTn id="14" dur="1000" fill="hold"/>
                                        <p:tgtEl>
                                          <p:spTgt spid="67590"/>
                                        </p:tgtEl>
                                        <p:attrNameLst>
                                          <p:attrName>ppt_w</p:attrName>
                                        </p:attrNameLst>
                                      </p:cBhvr>
                                      <p:tavLst>
                                        <p:tav tm="0">
                                          <p:val>
                                            <p:strVal val="#ppt_w+.3"/>
                                          </p:val>
                                        </p:tav>
                                        <p:tav tm="100000">
                                          <p:val>
                                            <p:strVal val="#ppt_w"/>
                                          </p:val>
                                        </p:tav>
                                      </p:tavLst>
                                    </p:anim>
                                    <p:anim calcmode="lin" valueType="num">
                                      <p:cBhvr>
                                        <p:cTn id="15" dur="1000" fill="hold"/>
                                        <p:tgtEl>
                                          <p:spTgt spid="67590"/>
                                        </p:tgtEl>
                                        <p:attrNameLst>
                                          <p:attrName>ppt_h</p:attrName>
                                        </p:attrNameLst>
                                      </p:cBhvr>
                                      <p:tavLst>
                                        <p:tav tm="0">
                                          <p:val>
                                            <p:strVal val="#ppt_h"/>
                                          </p:val>
                                        </p:tav>
                                        <p:tav tm="100000">
                                          <p:val>
                                            <p:strVal val="#ppt_h"/>
                                          </p:val>
                                        </p:tav>
                                      </p:tavLst>
                                    </p:anim>
                                    <p:animEffect transition="in" filter="fade">
                                      <p:cBhvr>
                                        <p:cTn id="16" dur="1000"/>
                                        <p:tgtEl>
                                          <p:spTgt spid="67590"/>
                                        </p:tgtEl>
                                      </p:cBhvr>
                                    </p:animEffect>
                                  </p:childTnLst>
                                </p:cTn>
                              </p:par>
                            </p:childTnLst>
                          </p:cTn>
                        </p:par>
                        <p:par>
                          <p:cTn id="17" fill="hold">
                            <p:stCondLst>
                              <p:cond delay="3000"/>
                            </p:stCondLst>
                            <p:childTnLst>
                              <p:par>
                                <p:cTn id="18" presetID="51" presetClass="entr" presetSubtype="0" fill="hold" nodeType="afterEffect">
                                  <p:stCondLst>
                                    <p:cond delay="0"/>
                                  </p:stCondLst>
                                  <p:childTnLst>
                                    <p:set>
                                      <p:cBhvr>
                                        <p:cTn id="19" dur="1" fill="hold">
                                          <p:stCondLst>
                                            <p:cond delay="0"/>
                                          </p:stCondLst>
                                        </p:cTn>
                                        <p:tgtEl>
                                          <p:spTgt spid="67591"/>
                                        </p:tgtEl>
                                        <p:attrNameLst>
                                          <p:attrName>style.visibility</p:attrName>
                                        </p:attrNameLst>
                                      </p:cBhvr>
                                      <p:to>
                                        <p:strVal val="visible"/>
                                      </p:to>
                                    </p:set>
                                    <p:animEffect transition="in" filter="fade">
                                      <p:cBhvr>
                                        <p:cTn id="20" dur="770" decel="100000"/>
                                        <p:tgtEl>
                                          <p:spTgt spid="67591"/>
                                        </p:tgtEl>
                                      </p:cBhvr>
                                    </p:animEffect>
                                    <p:animScale>
                                      <p:cBhvr>
                                        <p:cTn id="21" dur="770" decel="100000"/>
                                        <p:tgtEl>
                                          <p:spTgt spid="67591"/>
                                        </p:tgtEl>
                                      </p:cBhvr>
                                      <p:from x="10000" y="10000"/>
                                      <p:to x="200000" y="450000"/>
                                    </p:animScale>
                                    <p:animScale>
                                      <p:cBhvr>
                                        <p:cTn id="22" dur="1230" accel="100000" fill="hold">
                                          <p:stCondLst>
                                            <p:cond delay="770"/>
                                          </p:stCondLst>
                                        </p:cTn>
                                        <p:tgtEl>
                                          <p:spTgt spid="67591"/>
                                        </p:tgtEl>
                                      </p:cBhvr>
                                      <p:from x="200000" y="450000"/>
                                      <p:to x="100000" y="100000"/>
                                    </p:animScale>
                                    <p:set>
                                      <p:cBhvr>
                                        <p:cTn id="23" dur="770" fill="hold"/>
                                        <p:tgtEl>
                                          <p:spTgt spid="67591"/>
                                        </p:tgtEl>
                                        <p:attrNameLst>
                                          <p:attrName>ppt_x</p:attrName>
                                        </p:attrNameLst>
                                      </p:cBhvr>
                                      <p:to>
                                        <p:strVal val="(0.5)"/>
                                      </p:to>
                                    </p:set>
                                    <p:anim from="(0.5)" to="(#ppt_x)" calcmode="lin" valueType="num">
                                      <p:cBhvr>
                                        <p:cTn id="24" dur="1230" accel="100000" fill="hold">
                                          <p:stCondLst>
                                            <p:cond delay="770"/>
                                          </p:stCondLst>
                                        </p:cTn>
                                        <p:tgtEl>
                                          <p:spTgt spid="67591"/>
                                        </p:tgtEl>
                                        <p:attrNameLst>
                                          <p:attrName>ppt_x</p:attrName>
                                        </p:attrNameLst>
                                      </p:cBhvr>
                                    </p:anim>
                                    <p:set>
                                      <p:cBhvr>
                                        <p:cTn id="25" dur="770" fill="hold"/>
                                        <p:tgtEl>
                                          <p:spTgt spid="67591"/>
                                        </p:tgtEl>
                                        <p:attrNameLst>
                                          <p:attrName>ppt_y</p:attrName>
                                        </p:attrNameLst>
                                      </p:cBhvr>
                                      <p:to>
                                        <p:strVal val="(#ppt_y+0.4)"/>
                                      </p:to>
                                    </p:set>
                                    <p:anim from="(#ppt_y+0.4)" to="(#ppt_y)" calcmode="lin" valueType="num">
                                      <p:cBhvr>
                                        <p:cTn id="26" dur="1230" accel="100000" fill="hold">
                                          <p:stCondLst>
                                            <p:cond delay="770"/>
                                          </p:stCondLst>
                                        </p:cTn>
                                        <p:tgtEl>
                                          <p:spTgt spid="6759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228600"/>
            <a:ext cx="82296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dirty="0">
                <a:solidFill>
                  <a:srgbClr val="CACAEE"/>
                </a:solidFill>
                <a:latin typeface="Times New Roman" pitchFamily="18" charset="0"/>
              </a:rPr>
              <a:t>The “Empire” Style</a:t>
            </a:r>
          </a:p>
        </p:txBody>
      </p:sp>
      <p:pic>
        <p:nvPicPr>
          <p:cNvPr id="39938" name="Picture 7" descr="David-Madame Recamier-1800"/>
          <p:cNvPicPr>
            <a:picLocks noChangeAspect="1" noChangeArrowheads="1"/>
          </p:cNvPicPr>
          <p:nvPr/>
        </p:nvPicPr>
        <p:blipFill>
          <a:blip r:embed="rId3">
            <a:lum contrast="6000"/>
          </a:blip>
          <a:srcRect/>
          <a:stretch>
            <a:fillRect/>
          </a:stretch>
        </p:blipFill>
        <p:spPr bwMode="auto">
          <a:xfrm>
            <a:off x="1447800" y="1371600"/>
            <a:ext cx="6324600" cy="4487863"/>
          </a:xfrm>
          <a:prstGeom prst="rect">
            <a:avLst/>
          </a:prstGeom>
          <a:noFill/>
          <a:ln w="9525">
            <a:solidFill>
              <a:schemeClr val="bg2"/>
            </a:solidFill>
            <a:miter lim="800000"/>
            <a:headEnd/>
            <a:tailEnd/>
          </a:ln>
        </p:spPr>
      </p:pic>
      <p:sp>
        <p:nvSpPr>
          <p:cNvPr id="80904" name="Text Box 8"/>
          <p:cNvSpPr txBox="1">
            <a:spLocks noChangeArrowheads="1"/>
          </p:cNvSpPr>
          <p:nvPr/>
        </p:nvSpPr>
        <p:spPr bwMode="auto">
          <a:xfrm>
            <a:off x="381000" y="6096000"/>
            <a:ext cx="8534400" cy="488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600" i="1">
                <a:solidFill>
                  <a:schemeClr val="bg1"/>
                </a:solidFill>
                <a:latin typeface="Albertus MT" pitchFamily="34" charset="0"/>
              </a:rPr>
              <a:t>Madame Recamier </a:t>
            </a:r>
            <a:r>
              <a:rPr lang="en-US" sz="2600">
                <a:solidFill>
                  <a:schemeClr val="bg1"/>
                </a:solidFill>
                <a:latin typeface="Albertus MT" pitchFamily="34" charset="0"/>
              </a:rPr>
              <a:t> by David, 1808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Napoleonic Europe"/>
          <p:cNvPicPr>
            <a:picLocks noChangeAspect="1" noChangeArrowheads="1"/>
          </p:cNvPicPr>
          <p:nvPr/>
        </p:nvPicPr>
        <p:blipFill>
          <a:blip r:embed="rId3">
            <a:lum bright="-6000" contrast="12000"/>
          </a:blip>
          <a:srcRect/>
          <a:stretch>
            <a:fillRect/>
          </a:stretch>
        </p:blipFill>
        <p:spPr bwMode="auto">
          <a:xfrm>
            <a:off x="1066800" y="1143000"/>
            <a:ext cx="7162800" cy="5468938"/>
          </a:xfrm>
          <a:prstGeom prst="rect">
            <a:avLst/>
          </a:prstGeom>
          <a:noFill/>
          <a:ln w="9525">
            <a:solidFill>
              <a:srgbClr val="FFFFCC"/>
            </a:solidFill>
            <a:miter lim="800000"/>
            <a:headEnd/>
            <a:tailEnd/>
          </a:ln>
        </p:spPr>
      </p:pic>
      <p:sp>
        <p:nvSpPr>
          <p:cNvPr id="2053" name="Text Box 5"/>
          <p:cNvSpPr txBox="1">
            <a:spLocks noChangeArrowheads="1"/>
          </p:cNvSpPr>
          <p:nvPr/>
        </p:nvSpPr>
        <p:spPr bwMode="auto">
          <a:xfrm>
            <a:off x="381000" y="152400"/>
            <a:ext cx="8534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Napoleonic Europe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bwMode="auto">
          <a:xfrm>
            <a:off x="609600" y="152400"/>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5400" b="1" smtClean="0">
                <a:solidFill>
                  <a:schemeClr val="bg1"/>
                </a:solidFill>
                <a:latin typeface="Times New Roman" pitchFamily="18" charset="0"/>
                <a:cs typeface="Times New Roman" pitchFamily="18" charset="0"/>
              </a:rPr>
              <a:t>The Battle of Austerlitz</a:t>
            </a:r>
          </a:p>
        </p:txBody>
      </p:sp>
      <p:sp>
        <p:nvSpPr>
          <p:cNvPr id="44034" name="Subtitle 2"/>
          <p:cNvSpPr>
            <a:spLocks noGrp="1"/>
          </p:cNvSpPr>
          <p:nvPr>
            <p:ph type="subTitle" idx="1"/>
          </p:nvPr>
        </p:nvSpPr>
        <p:spPr bwMode="auto">
          <a:xfrm>
            <a:off x="1447800" y="5715000"/>
            <a:ext cx="6400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900" i="1" smtClean="0">
                <a:solidFill>
                  <a:srgbClr val="FFFFCC"/>
                </a:solidFill>
                <a:latin typeface="Times New Roman" pitchFamily="18" charset="0"/>
                <a:cs typeface="Times New Roman" pitchFamily="18" charset="0"/>
              </a:rPr>
              <a:t>Napoleon at the Battle of Austerlitz </a:t>
            </a:r>
            <a:r>
              <a:rPr lang="en-US" sz="900" smtClean="0">
                <a:solidFill>
                  <a:srgbClr val="FFFFCC"/>
                </a:solidFill>
                <a:latin typeface="Times New Roman" pitchFamily="18" charset="0"/>
                <a:cs typeface="Times New Roman" pitchFamily="18" charset="0"/>
              </a:rPr>
              <a:t>by Francois Gerand</a:t>
            </a:r>
          </a:p>
          <a:p>
            <a:pPr eaLnBrk="1" hangingPunct="1"/>
            <a:r>
              <a:rPr lang="en-US" sz="2400" smtClean="0">
                <a:solidFill>
                  <a:srgbClr val="FFFFCC"/>
                </a:solidFill>
                <a:latin typeface="Times New Roman" pitchFamily="18" charset="0"/>
                <a:cs typeface="Times New Roman" pitchFamily="18" charset="0"/>
              </a:rPr>
              <a:t>Napoleon’s Greatest Victory</a:t>
            </a:r>
          </a:p>
          <a:p>
            <a:pPr eaLnBrk="1" hangingPunct="1"/>
            <a:r>
              <a:rPr lang="en-US" sz="2400" smtClean="0">
                <a:solidFill>
                  <a:srgbClr val="FFFFCC"/>
                </a:solidFill>
                <a:latin typeface="Times New Roman" pitchFamily="18" charset="0"/>
                <a:cs typeface="Times New Roman" pitchFamily="18" charset="0"/>
              </a:rPr>
              <a:t>December 2, 1805</a:t>
            </a:r>
          </a:p>
        </p:txBody>
      </p:sp>
      <p:pic>
        <p:nvPicPr>
          <p:cNvPr id="44035" name="Picture 3" descr="Battle of Austerlitz.jpg"/>
          <p:cNvPicPr>
            <a:picLocks noChangeAspect="1"/>
          </p:cNvPicPr>
          <p:nvPr/>
        </p:nvPicPr>
        <p:blipFill>
          <a:blip r:embed="rId3"/>
          <a:srcRect/>
          <a:stretch>
            <a:fillRect/>
          </a:stretch>
        </p:blipFill>
        <p:spPr bwMode="auto">
          <a:xfrm>
            <a:off x="695325" y="990600"/>
            <a:ext cx="7753350" cy="44434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bg1"/>
                </a:solidFill>
                <a:latin typeface="Times New Roman" pitchFamily="18" charset="0"/>
                <a:cs typeface="Times New Roman" pitchFamily="18" charset="0"/>
              </a:rPr>
              <a:t>The Battle of Austerlitz</a:t>
            </a:r>
            <a:endParaRPr lang="en-US" smtClean="0"/>
          </a:p>
        </p:txBody>
      </p:sp>
      <p:sp>
        <p:nvSpPr>
          <p:cNvPr id="46082" name="Content Placeholder 2"/>
          <p:cNvSpPr>
            <a:spLocks noGrp="1"/>
          </p:cNvSpPr>
          <p:nvPr>
            <p:ph idx="1"/>
          </p:nvPr>
        </p:nvSpPr>
        <p:spPr bwMode="auto">
          <a:xfrm>
            <a:off x="609600" y="685800"/>
            <a:ext cx="82296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rgbClr val="FFFFCC"/>
                </a:solidFill>
                <a:latin typeface="Times New Roman" pitchFamily="18" charset="0"/>
                <a:cs typeface="Times New Roman" pitchFamily="18" charset="0"/>
              </a:rPr>
              <a:t>In one day Emperor Napoleon destroyed the combined armies of the Austrian &amp; Russian Empires &amp; ended the 3</a:t>
            </a:r>
            <a:r>
              <a:rPr lang="en-US" baseline="30000" smtClean="0">
                <a:solidFill>
                  <a:srgbClr val="FFFFCC"/>
                </a:solidFill>
                <a:latin typeface="Times New Roman" pitchFamily="18" charset="0"/>
                <a:cs typeface="Times New Roman" pitchFamily="18" charset="0"/>
              </a:rPr>
              <a:t>rd</a:t>
            </a:r>
            <a:r>
              <a:rPr lang="en-US" smtClean="0">
                <a:solidFill>
                  <a:srgbClr val="FFFFCC"/>
                </a:solidFill>
                <a:latin typeface="Times New Roman" pitchFamily="18" charset="0"/>
                <a:cs typeface="Times New Roman" pitchFamily="18" charset="0"/>
              </a:rPr>
              <a:t> Coalition</a:t>
            </a:r>
          </a:p>
          <a:p>
            <a:pPr eaLnBrk="1" hangingPunct="1"/>
            <a:endParaRPr lang="en-US" smtClean="0">
              <a:solidFill>
                <a:srgbClr val="FFFFCC"/>
              </a:solidFill>
              <a:latin typeface="Times New Roman" pitchFamily="18" charset="0"/>
              <a:cs typeface="Times New Roman" pitchFamily="18" charset="0"/>
            </a:endParaRPr>
          </a:p>
        </p:txBody>
      </p:sp>
      <p:pic>
        <p:nvPicPr>
          <p:cNvPr id="46083" name="Picture 4" descr="125px-Flag_of_France_svg.png"/>
          <p:cNvPicPr>
            <a:picLocks noChangeAspect="1"/>
          </p:cNvPicPr>
          <p:nvPr/>
        </p:nvPicPr>
        <p:blipFill>
          <a:blip r:embed="rId4"/>
          <a:srcRect/>
          <a:stretch>
            <a:fillRect/>
          </a:stretch>
        </p:blipFill>
        <p:spPr bwMode="auto">
          <a:xfrm>
            <a:off x="762000" y="2743200"/>
            <a:ext cx="1190625" cy="790575"/>
          </a:xfrm>
          <a:prstGeom prst="rect">
            <a:avLst/>
          </a:prstGeom>
          <a:noFill/>
          <a:ln w="9525">
            <a:noFill/>
            <a:miter lim="800000"/>
            <a:headEnd/>
            <a:tailEnd/>
          </a:ln>
        </p:spPr>
      </p:pic>
      <p:pic>
        <p:nvPicPr>
          <p:cNvPr id="46084" name="Picture 5" descr="85px-FranceImp1.png"/>
          <p:cNvPicPr>
            <a:picLocks noChangeAspect="1"/>
          </p:cNvPicPr>
          <p:nvPr/>
        </p:nvPicPr>
        <p:blipFill>
          <a:blip r:embed="rId5"/>
          <a:srcRect/>
          <a:stretch>
            <a:fillRect/>
          </a:stretch>
        </p:blipFill>
        <p:spPr bwMode="auto">
          <a:xfrm>
            <a:off x="2133600" y="2514600"/>
            <a:ext cx="1079500" cy="1270000"/>
          </a:xfrm>
          <a:prstGeom prst="rect">
            <a:avLst/>
          </a:prstGeom>
          <a:noFill/>
          <a:ln w="9525">
            <a:noFill/>
            <a:miter lim="800000"/>
            <a:headEnd/>
            <a:tailEnd/>
          </a:ln>
        </p:spPr>
      </p:pic>
      <p:pic>
        <p:nvPicPr>
          <p:cNvPr id="46085" name="Picture 6" descr="125px-Flag_of_Russia_svg.png"/>
          <p:cNvPicPr>
            <a:picLocks noChangeAspect="1"/>
          </p:cNvPicPr>
          <p:nvPr/>
        </p:nvPicPr>
        <p:blipFill>
          <a:blip r:embed="rId6"/>
          <a:srcRect/>
          <a:stretch>
            <a:fillRect/>
          </a:stretch>
        </p:blipFill>
        <p:spPr bwMode="auto">
          <a:xfrm>
            <a:off x="5791200" y="2667000"/>
            <a:ext cx="1190625" cy="790575"/>
          </a:xfrm>
          <a:prstGeom prst="rect">
            <a:avLst/>
          </a:prstGeom>
          <a:noFill/>
          <a:ln w="9525">
            <a:noFill/>
            <a:miter lim="800000"/>
            <a:headEnd/>
            <a:tailEnd/>
          </a:ln>
        </p:spPr>
      </p:pic>
      <p:pic>
        <p:nvPicPr>
          <p:cNvPr id="46086" name="Picture 7" descr="125px-Flag_of_the_Habsburg_Monarchy_svg.png"/>
          <p:cNvPicPr>
            <a:picLocks noChangeAspect="1"/>
          </p:cNvPicPr>
          <p:nvPr/>
        </p:nvPicPr>
        <p:blipFill>
          <a:blip r:embed="rId7"/>
          <a:srcRect/>
          <a:stretch>
            <a:fillRect/>
          </a:stretch>
        </p:blipFill>
        <p:spPr bwMode="auto">
          <a:xfrm>
            <a:off x="7162800" y="2590800"/>
            <a:ext cx="1190625" cy="866775"/>
          </a:xfrm>
          <a:prstGeom prst="rect">
            <a:avLst/>
          </a:prstGeom>
          <a:noFill/>
          <a:ln w="9525">
            <a:noFill/>
            <a:miter lim="800000"/>
            <a:headEnd/>
            <a:tailEnd/>
          </a:ln>
        </p:spPr>
      </p:pic>
      <p:sp>
        <p:nvSpPr>
          <p:cNvPr id="46087" name="TextBox 8"/>
          <p:cNvSpPr txBox="1">
            <a:spLocks noChangeArrowheads="1"/>
          </p:cNvSpPr>
          <p:nvPr/>
        </p:nvSpPr>
        <p:spPr bwMode="auto">
          <a:xfrm>
            <a:off x="228600" y="3810000"/>
            <a:ext cx="3962400" cy="1938338"/>
          </a:xfrm>
          <a:prstGeom prst="rect">
            <a:avLst/>
          </a:prstGeom>
          <a:noFill/>
          <a:ln w="9525">
            <a:noFill/>
            <a:miter lim="800000"/>
            <a:headEnd/>
            <a:tailEnd/>
          </a:ln>
        </p:spPr>
        <p:txBody>
          <a:bodyPr>
            <a:spAutoFit/>
          </a:bodyPr>
          <a:lstStyle/>
          <a:p>
            <a:pPr algn="ctr"/>
            <a:r>
              <a:rPr lang="en-US" sz="2400" b="1" u="sng">
                <a:solidFill>
                  <a:srgbClr val="FFFFCC"/>
                </a:solidFill>
                <a:latin typeface="Times New Roman" pitchFamily="18" charset="0"/>
                <a:cs typeface="Times New Roman" pitchFamily="18" charset="0"/>
              </a:rPr>
              <a:t>French Empire at Austerlitz</a:t>
            </a:r>
          </a:p>
          <a:p>
            <a:r>
              <a:rPr lang="en-US" sz="2400" b="1">
                <a:solidFill>
                  <a:srgbClr val="FFFFCC"/>
                </a:solidFill>
                <a:latin typeface="Times New Roman" pitchFamily="18" charset="0"/>
                <a:cs typeface="Times New Roman" pitchFamily="18" charset="0"/>
              </a:rPr>
              <a:t>Strength:  </a:t>
            </a:r>
            <a:r>
              <a:rPr lang="en-US" sz="2400">
                <a:solidFill>
                  <a:srgbClr val="FFFFCC"/>
                </a:solidFill>
                <a:latin typeface="Times New Roman" pitchFamily="18" charset="0"/>
                <a:cs typeface="Times New Roman" pitchFamily="18" charset="0"/>
              </a:rPr>
              <a:t>65,000</a:t>
            </a:r>
          </a:p>
          <a:p>
            <a:r>
              <a:rPr lang="en-US" sz="2400" b="1">
                <a:solidFill>
                  <a:srgbClr val="FFFFCC"/>
                </a:solidFill>
                <a:latin typeface="Times New Roman" pitchFamily="18" charset="0"/>
                <a:cs typeface="Times New Roman" pitchFamily="18" charset="0"/>
              </a:rPr>
              <a:t>Casualties &amp; Losses: </a:t>
            </a:r>
            <a:r>
              <a:rPr lang="en-US" sz="2400">
                <a:solidFill>
                  <a:srgbClr val="FFFFCC"/>
                </a:solidFill>
                <a:latin typeface="Times New Roman" pitchFamily="18" charset="0"/>
                <a:cs typeface="Times New Roman" pitchFamily="18" charset="0"/>
              </a:rPr>
              <a:t>1,305 dead, 6,940 wounded, 1 standard  lost</a:t>
            </a:r>
          </a:p>
        </p:txBody>
      </p:sp>
      <p:sp>
        <p:nvSpPr>
          <p:cNvPr id="46088" name="TextBox 9"/>
          <p:cNvSpPr txBox="1">
            <a:spLocks noChangeArrowheads="1"/>
          </p:cNvSpPr>
          <p:nvPr/>
        </p:nvSpPr>
        <p:spPr bwMode="auto">
          <a:xfrm>
            <a:off x="4800600" y="3733800"/>
            <a:ext cx="4114800" cy="3046413"/>
          </a:xfrm>
          <a:prstGeom prst="rect">
            <a:avLst/>
          </a:prstGeom>
          <a:noFill/>
          <a:ln w="9525">
            <a:noFill/>
            <a:miter lim="800000"/>
            <a:headEnd/>
            <a:tailEnd/>
          </a:ln>
        </p:spPr>
        <p:txBody>
          <a:bodyPr>
            <a:spAutoFit/>
          </a:bodyPr>
          <a:lstStyle/>
          <a:p>
            <a:pPr algn="ctr"/>
            <a:r>
              <a:rPr lang="en-US" sz="2400" b="1" u="sng">
                <a:solidFill>
                  <a:srgbClr val="FFFFCC"/>
                </a:solidFill>
                <a:latin typeface="Times New Roman" pitchFamily="18" charset="0"/>
                <a:cs typeface="Times New Roman" pitchFamily="18" charset="0"/>
              </a:rPr>
              <a:t>Austrian &amp; Russian Empires at Austerlitz</a:t>
            </a:r>
          </a:p>
          <a:p>
            <a:r>
              <a:rPr lang="en-US" sz="2400" b="1">
                <a:solidFill>
                  <a:srgbClr val="FFFFCC"/>
                </a:solidFill>
                <a:latin typeface="Times New Roman" pitchFamily="18" charset="0"/>
                <a:cs typeface="Times New Roman" pitchFamily="18" charset="0"/>
              </a:rPr>
              <a:t>Strength:  </a:t>
            </a:r>
            <a:r>
              <a:rPr lang="en-US" sz="2400">
                <a:solidFill>
                  <a:srgbClr val="FFFFCC"/>
                </a:solidFill>
                <a:latin typeface="Times New Roman" pitchFamily="18" charset="0"/>
                <a:cs typeface="Times New Roman" pitchFamily="18" charset="0"/>
              </a:rPr>
              <a:t>95,000-110,000</a:t>
            </a:r>
          </a:p>
          <a:p>
            <a:r>
              <a:rPr lang="en-US" sz="2400" b="1">
                <a:solidFill>
                  <a:srgbClr val="FFFFCC"/>
                </a:solidFill>
                <a:latin typeface="Times New Roman" pitchFamily="18" charset="0"/>
                <a:cs typeface="Times New Roman" pitchFamily="18" charset="0"/>
              </a:rPr>
              <a:t>Casualties &amp; Losses: </a:t>
            </a:r>
            <a:r>
              <a:rPr lang="en-US" sz="2400">
                <a:solidFill>
                  <a:srgbClr val="FFFFCC"/>
                </a:solidFill>
                <a:latin typeface="Times New Roman" pitchFamily="18" charset="0"/>
                <a:cs typeface="Times New Roman" pitchFamily="18" charset="0"/>
              </a:rPr>
              <a:t>15,000 dead, 11,000 wounded, 12,000 captured, 50 standards lost!</a:t>
            </a:r>
          </a:p>
          <a:p>
            <a:r>
              <a:rPr lang="en-US" sz="2400">
                <a:solidFill>
                  <a:srgbClr val="FFFFCC"/>
                </a:solidFill>
                <a:latin typeface="Times New Roman" pitchFamily="18" charset="0"/>
                <a:cs typeface="Times New Roman" pitchFamily="18" charset="0"/>
              </a:rPr>
              <a:t>Holy Roman Empire is dissolved! </a:t>
            </a:r>
          </a:p>
        </p:txBody>
      </p:sp>
      <p:pic>
        <p:nvPicPr>
          <p:cNvPr id="11" name="MSj00974840000[1].wav">
            <a:hlinkClick r:id="" action="ppaction://media"/>
          </p:cNvPr>
          <p:cNvPicPr>
            <a:picLocks noRot="1" noChangeAspect="1"/>
          </p:cNvPicPr>
          <p:nvPr>
            <a:wavAudioFile r:embed="rId1" name="MSj00974840000[1].wav"/>
          </p:nvPr>
        </p:nvPicPr>
        <p:blipFill>
          <a:blip r:embed="rId8"/>
          <a:srcRect/>
          <a:stretch>
            <a:fillRect/>
          </a:stretch>
        </p:blipFill>
        <p:spPr bwMode="auto">
          <a:xfrm>
            <a:off x="4419600" y="3276600"/>
            <a:ext cx="304800" cy="304800"/>
          </a:xfrm>
          <a:prstGeom prst="rect">
            <a:avLst/>
          </a:prstGeom>
          <a:noFill/>
          <a:ln w="9525">
            <a:noFill/>
            <a:miter lim="800000"/>
            <a:headEnd/>
            <a:tailEnd/>
          </a:ln>
        </p:spPr>
      </p:pic>
      <p:sp>
        <p:nvSpPr>
          <p:cNvPr id="46090" name="AutoShape 31"/>
          <p:cNvSpPr>
            <a:spLocks noChangeArrowheads="1"/>
          </p:cNvSpPr>
          <p:nvPr/>
        </p:nvSpPr>
        <p:spPr bwMode="auto">
          <a:xfrm>
            <a:off x="3810000" y="2590800"/>
            <a:ext cx="1600200" cy="1371600"/>
          </a:xfrm>
          <a:prstGeom prst="irregularSeal2">
            <a:avLst/>
          </a:prstGeom>
          <a:solidFill>
            <a:srgbClr val="FF0000"/>
          </a:solidFill>
          <a:ln w="9525">
            <a:noFill/>
            <a:miter lim="800000"/>
            <a:headEnd/>
            <a:tailEnd/>
          </a:ln>
          <a:effectLst>
            <a:prstShdw prst="shdw17" dist="17961" dir="2700000">
              <a:srgbClr val="994D4D"/>
            </a:prstShdw>
          </a:effectLst>
        </p:spPr>
        <p:txBody>
          <a:bodyPr wrap="none" anchor="ctr"/>
          <a:lstStyle/>
          <a:p>
            <a:endParaRPr lang="en-US" sz="1400" b="1">
              <a:solidFill>
                <a:srgbClr val="000000"/>
              </a:solidFill>
              <a:latin typeface="Albertu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304800" y="304800"/>
            <a:ext cx="85344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dirty="0">
                <a:solidFill>
                  <a:srgbClr val="CACAEE"/>
                </a:solidFill>
                <a:latin typeface="Times New Roman" pitchFamily="18" charset="0"/>
              </a:rPr>
              <a:t>Napoleon’s Major Military Campaigns</a:t>
            </a:r>
          </a:p>
        </p:txBody>
      </p:sp>
      <p:grpSp>
        <p:nvGrpSpPr>
          <p:cNvPr id="48130" name="Group 64"/>
          <p:cNvGrpSpPr>
            <a:grpSpLocks/>
          </p:cNvGrpSpPr>
          <p:nvPr/>
        </p:nvGrpSpPr>
        <p:grpSpPr bwMode="auto">
          <a:xfrm>
            <a:off x="609600" y="1371600"/>
            <a:ext cx="8077200" cy="1920875"/>
            <a:chOff x="384" y="864"/>
            <a:chExt cx="5088" cy="1210"/>
          </a:xfrm>
        </p:grpSpPr>
        <p:sp>
          <p:nvSpPr>
            <p:cNvPr id="48133" name="Rectangle 11"/>
            <p:cNvSpPr>
              <a:spLocks noChangeArrowheads="1"/>
            </p:cNvSpPr>
            <p:nvPr/>
          </p:nvSpPr>
          <p:spPr bwMode="auto">
            <a:xfrm>
              <a:off x="1656" y="1565"/>
              <a:ext cx="3816" cy="509"/>
            </a:xfrm>
            <a:prstGeom prst="rect">
              <a:avLst/>
            </a:prstGeom>
            <a:noFill/>
            <a:ln w="9525">
              <a:noFill/>
              <a:miter lim="800000"/>
              <a:headEnd/>
              <a:tailEnd/>
            </a:ln>
          </p:spPr>
          <p:txBody>
            <a:bodyPr/>
            <a:lstStyle/>
            <a:p>
              <a:pPr algn="ctr">
                <a:spcBef>
                  <a:spcPct val="20000"/>
                </a:spcBef>
              </a:pPr>
              <a:r>
                <a:rPr lang="en-US" sz="2400">
                  <a:solidFill>
                    <a:srgbClr val="FFFFCC"/>
                  </a:solidFill>
                  <a:latin typeface="Albertus MT"/>
                </a:rPr>
                <a:t>Trafalgar</a:t>
              </a:r>
              <a:r>
                <a:rPr lang="en-US" sz="2400">
                  <a:solidFill>
                    <a:schemeClr val="bg1"/>
                  </a:solidFill>
                  <a:latin typeface="Albertus MT"/>
                </a:rPr>
                <a:t> (Lord Nelson: Fr. Navy lost!)</a:t>
              </a:r>
            </a:p>
          </p:txBody>
        </p:sp>
        <p:sp>
          <p:nvSpPr>
            <p:cNvPr id="48134" name="Rectangle 9"/>
            <p:cNvSpPr>
              <a:spLocks noChangeArrowheads="1"/>
            </p:cNvSpPr>
            <p:nvPr/>
          </p:nvSpPr>
          <p:spPr bwMode="auto">
            <a:xfrm>
              <a:off x="3696" y="1056"/>
              <a:ext cx="1776" cy="509"/>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a:t>
              </a:r>
              <a:r>
                <a:rPr lang="en-US" sz="2400">
                  <a:solidFill>
                    <a:schemeClr val="bg1"/>
                  </a:solidFill>
                  <a:latin typeface="Albertus MT"/>
                </a:rPr>
                <a:t>Britain</a:t>
              </a:r>
            </a:p>
          </p:txBody>
        </p:sp>
        <p:sp>
          <p:nvSpPr>
            <p:cNvPr id="48135" name="Rectangle 8"/>
            <p:cNvSpPr>
              <a:spLocks noChangeArrowheads="1"/>
            </p:cNvSpPr>
            <p:nvPr/>
          </p:nvSpPr>
          <p:spPr bwMode="auto">
            <a:xfrm>
              <a:off x="2928" y="1056"/>
              <a:ext cx="768" cy="509"/>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48136" name="Rectangle 7"/>
            <p:cNvSpPr>
              <a:spLocks noChangeArrowheads="1"/>
            </p:cNvSpPr>
            <p:nvPr/>
          </p:nvSpPr>
          <p:spPr bwMode="auto">
            <a:xfrm>
              <a:off x="1656" y="1056"/>
              <a:ext cx="1272" cy="509"/>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48137" name="Rectangle 6"/>
            <p:cNvSpPr>
              <a:spLocks noChangeArrowheads="1"/>
            </p:cNvSpPr>
            <p:nvPr/>
          </p:nvSpPr>
          <p:spPr bwMode="auto">
            <a:xfrm>
              <a:off x="384" y="1056"/>
              <a:ext cx="1272" cy="509"/>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1805:</a:t>
              </a:r>
            </a:p>
          </p:txBody>
        </p:sp>
        <p:sp>
          <p:nvSpPr>
            <p:cNvPr id="48138" name="Line 22"/>
            <p:cNvSpPr>
              <a:spLocks noChangeShapeType="1"/>
            </p:cNvSpPr>
            <p:nvPr/>
          </p:nvSpPr>
          <p:spPr bwMode="auto">
            <a:xfrm>
              <a:off x="384" y="1056"/>
              <a:ext cx="5088" cy="0"/>
            </a:xfrm>
            <a:prstGeom prst="line">
              <a:avLst/>
            </a:prstGeom>
            <a:noFill/>
            <a:ln w="28575" cap="sq">
              <a:noFill/>
              <a:round/>
              <a:headEnd/>
              <a:tailEnd/>
            </a:ln>
          </p:spPr>
          <p:txBody>
            <a:bodyPr/>
            <a:lstStyle/>
            <a:p>
              <a:endParaRPr lang="en-US"/>
            </a:p>
          </p:txBody>
        </p:sp>
        <p:sp>
          <p:nvSpPr>
            <p:cNvPr id="48139" name="Line 23"/>
            <p:cNvSpPr>
              <a:spLocks noChangeShapeType="1"/>
            </p:cNvSpPr>
            <p:nvPr/>
          </p:nvSpPr>
          <p:spPr bwMode="auto">
            <a:xfrm>
              <a:off x="384" y="1565"/>
              <a:ext cx="5088" cy="0"/>
            </a:xfrm>
            <a:prstGeom prst="line">
              <a:avLst/>
            </a:prstGeom>
            <a:noFill/>
            <a:ln w="12700">
              <a:noFill/>
              <a:round/>
              <a:headEnd/>
              <a:tailEnd/>
            </a:ln>
          </p:spPr>
          <p:txBody>
            <a:bodyPr/>
            <a:lstStyle/>
            <a:p>
              <a:endParaRPr lang="en-US"/>
            </a:p>
          </p:txBody>
        </p:sp>
        <p:sp>
          <p:nvSpPr>
            <p:cNvPr id="48140" name="Line 26"/>
            <p:cNvSpPr>
              <a:spLocks noChangeShapeType="1"/>
            </p:cNvSpPr>
            <p:nvPr/>
          </p:nvSpPr>
          <p:spPr bwMode="auto">
            <a:xfrm>
              <a:off x="384" y="2074"/>
              <a:ext cx="5088" cy="0"/>
            </a:xfrm>
            <a:prstGeom prst="line">
              <a:avLst/>
            </a:prstGeom>
            <a:noFill/>
            <a:ln w="28575" cap="sq">
              <a:noFill/>
              <a:round/>
              <a:headEnd/>
              <a:tailEnd/>
            </a:ln>
          </p:spPr>
          <p:txBody>
            <a:bodyPr/>
            <a:lstStyle/>
            <a:p>
              <a:endParaRPr lang="en-US"/>
            </a:p>
          </p:txBody>
        </p:sp>
        <p:sp>
          <p:nvSpPr>
            <p:cNvPr id="48141" name="Line 27"/>
            <p:cNvSpPr>
              <a:spLocks noChangeShapeType="1"/>
            </p:cNvSpPr>
            <p:nvPr/>
          </p:nvSpPr>
          <p:spPr bwMode="auto">
            <a:xfrm>
              <a:off x="384" y="1056"/>
              <a:ext cx="0" cy="1018"/>
            </a:xfrm>
            <a:prstGeom prst="line">
              <a:avLst/>
            </a:prstGeom>
            <a:noFill/>
            <a:ln w="28575" cap="sq">
              <a:noFill/>
              <a:round/>
              <a:headEnd/>
              <a:tailEnd/>
            </a:ln>
          </p:spPr>
          <p:txBody>
            <a:bodyPr/>
            <a:lstStyle/>
            <a:p>
              <a:endParaRPr lang="en-US"/>
            </a:p>
          </p:txBody>
        </p:sp>
        <p:sp>
          <p:nvSpPr>
            <p:cNvPr id="48142" name="Line 28"/>
            <p:cNvSpPr>
              <a:spLocks noChangeShapeType="1"/>
            </p:cNvSpPr>
            <p:nvPr/>
          </p:nvSpPr>
          <p:spPr bwMode="auto">
            <a:xfrm>
              <a:off x="1656" y="1056"/>
              <a:ext cx="0" cy="1018"/>
            </a:xfrm>
            <a:prstGeom prst="line">
              <a:avLst/>
            </a:prstGeom>
            <a:noFill/>
            <a:ln w="12700">
              <a:noFill/>
              <a:round/>
              <a:headEnd/>
              <a:tailEnd/>
            </a:ln>
          </p:spPr>
          <p:txBody>
            <a:bodyPr/>
            <a:lstStyle/>
            <a:p>
              <a:endParaRPr lang="en-US"/>
            </a:p>
          </p:txBody>
        </p:sp>
        <p:sp>
          <p:nvSpPr>
            <p:cNvPr id="48143" name="Line 29"/>
            <p:cNvSpPr>
              <a:spLocks noChangeShapeType="1"/>
            </p:cNvSpPr>
            <p:nvPr/>
          </p:nvSpPr>
          <p:spPr bwMode="auto">
            <a:xfrm>
              <a:off x="2928" y="1056"/>
              <a:ext cx="0" cy="509"/>
            </a:xfrm>
            <a:prstGeom prst="line">
              <a:avLst/>
            </a:prstGeom>
            <a:noFill/>
            <a:ln w="12700">
              <a:noFill/>
              <a:round/>
              <a:headEnd/>
              <a:tailEnd/>
            </a:ln>
          </p:spPr>
          <p:txBody>
            <a:bodyPr/>
            <a:lstStyle/>
            <a:p>
              <a:endParaRPr lang="en-US"/>
            </a:p>
          </p:txBody>
        </p:sp>
        <p:sp>
          <p:nvSpPr>
            <p:cNvPr id="48144" name="Line 30"/>
            <p:cNvSpPr>
              <a:spLocks noChangeShapeType="1"/>
            </p:cNvSpPr>
            <p:nvPr/>
          </p:nvSpPr>
          <p:spPr bwMode="auto">
            <a:xfrm>
              <a:off x="3696" y="1056"/>
              <a:ext cx="0" cy="509"/>
            </a:xfrm>
            <a:prstGeom prst="line">
              <a:avLst/>
            </a:prstGeom>
            <a:noFill/>
            <a:ln w="12700">
              <a:noFill/>
              <a:round/>
              <a:headEnd/>
              <a:tailEnd/>
            </a:ln>
          </p:spPr>
          <p:txBody>
            <a:bodyPr/>
            <a:lstStyle/>
            <a:p>
              <a:endParaRPr lang="en-US"/>
            </a:p>
          </p:txBody>
        </p:sp>
        <p:sp>
          <p:nvSpPr>
            <p:cNvPr id="48145" name="Line 31"/>
            <p:cNvSpPr>
              <a:spLocks noChangeShapeType="1"/>
            </p:cNvSpPr>
            <p:nvPr/>
          </p:nvSpPr>
          <p:spPr bwMode="auto">
            <a:xfrm>
              <a:off x="5472" y="1056"/>
              <a:ext cx="0" cy="1018"/>
            </a:xfrm>
            <a:prstGeom prst="line">
              <a:avLst/>
            </a:prstGeom>
            <a:noFill/>
            <a:ln w="28575" cap="sq">
              <a:noFill/>
              <a:round/>
              <a:headEnd/>
              <a:tailEnd/>
            </a:ln>
          </p:spPr>
          <p:txBody>
            <a:bodyPr/>
            <a:lstStyle/>
            <a:p>
              <a:endParaRPr lang="en-US"/>
            </a:p>
          </p:txBody>
        </p:sp>
        <p:sp>
          <p:nvSpPr>
            <p:cNvPr id="48146" name="AutoShape 50"/>
            <p:cNvSpPr>
              <a:spLocks noChangeArrowheads="1"/>
            </p:cNvSpPr>
            <p:nvPr/>
          </p:nvSpPr>
          <p:spPr bwMode="auto">
            <a:xfrm>
              <a:off x="2928" y="864"/>
              <a:ext cx="768" cy="624"/>
            </a:xfrm>
            <a:prstGeom prst="irregularSeal2">
              <a:avLst/>
            </a:prstGeom>
            <a:solidFill>
              <a:srgbClr val="FF8181"/>
            </a:solidFill>
            <a:ln w="9525">
              <a:noFill/>
              <a:miter lim="800000"/>
              <a:headEnd/>
              <a:tailEnd/>
            </a:ln>
            <a:effectLst>
              <a:prstShdw prst="shdw17" dist="17961" dir="2700000">
                <a:srgbClr val="994D4D"/>
              </a:prstShdw>
            </a:effectLst>
          </p:spPr>
          <p:txBody>
            <a:bodyPr wrap="none" anchor="ctr"/>
            <a:lstStyle/>
            <a:p>
              <a:pPr algn="ctr"/>
              <a:r>
                <a:rPr lang="en-US" sz="1400" b="1">
                  <a:solidFill>
                    <a:schemeClr val="tx2"/>
                  </a:solidFill>
                  <a:latin typeface="Albertus MT"/>
                </a:rPr>
                <a:t>Sea</a:t>
              </a:r>
              <a:br>
                <a:rPr lang="en-US" sz="1400" b="1">
                  <a:solidFill>
                    <a:schemeClr val="tx2"/>
                  </a:solidFill>
                  <a:latin typeface="Albertus MT"/>
                </a:rPr>
              </a:br>
              <a:r>
                <a:rPr lang="en-US" sz="1400" b="1">
                  <a:solidFill>
                    <a:schemeClr val="tx2"/>
                  </a:solidFill>
                  <a:latin typeface="Albertus MT"/>
                </a:rPr>
                <a:t>Power</a:t>
              </a:r>
            </a:p>
          </p:txBody>
        </p:sp>
      </p:grpSp>
      <p:pic>
        <p:nvPicPr>
          <p:cNvPr id="48131" name="Picture 61" descr="Lord Nelson"/>
          <p:cNvPicPr>
            <a:picLocks noChangeAspect="1" noChangeArrowheads="1"/>
          </p:cNvPicPr>
          <p:nvPr/>
        </p:nvPicPr>
        <p:blipFill>
          <a:blip r:embed="rId3"/>
          <a:srcRect b="3510"/>
          <a:stretch>
            <a:fillRect/>
          </a:stretch>
        </p:blipFill>
        <p:spPr bwMode="auto">
          <a:xfrm>
            <a:off x="5791200" y="3505200"/>
            <a:ext cx="2552700" cy="2971800"/>
          </a:xfrm>
          <a:prstGeom prst="rect">
            <a:avLst/>
          </a:prstGeom>
          <a:noFill/>
          <a:ln w="9525">
            <a:solidFill>
              <a:schemeClr val="bg2"/>
            </a:solidFill>
            <a:miter lim="800000"/>
            <a:headEnd/>
            <a:tailEnd/>
          </a:ln>
        </p:spPr>
      </p:pic>
      <p:pic>
        <p:nvPicPr>
          <p:cNvPr id="48132" name="Picture 62" descr="Battle of Trafalgar"/>
          <p:cNvPicPr>
            <a:picLocks noChangeAspect="1" noChangeArrowheads="1"/>
          </p:cNvPicPr>
          <p:nvPr/>
        </p:nvPicPr>
        <p:blipFill>
          <a:blip r:embed="rId4"/>
          <a:srcRect/>
          <a:stretch>
            <a:fillRect/>
          </a:stretch>
        </p:blipFill>
        <p:spPr bwMode="auto">
          <a:xfrm>
            <a:off x="1143000" y="3505200"/>
            <a:ext cx="3810000" cy="28543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026"/>
          <p:cNvSpPr txBox="1">
            <a:spLocks noChangeArrowheads="1"/>
          </p:cNvSpPr>
          <p:nvPr/>
        </p:nvSpPr>
        <p:spPr bwMode="auto">
          <a:xfrm>
            <a:off x="304800" y="304800"/>
            <a:ext cx="85344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dirty="0">
                <a:solidFill>
                  <a:srgbClr val="CACAEE"/>
                </a:solidFill>
                <a:latin typeface="Times New Roman" pitchFamily="18" charset="0"/>
              </a:rPr>
              <a:t>Battle of Trafalgar</a:t>
            </a:r>
          </a:p>
        </p:txBody>
      </p:sp>
      <p:pic>
        <p:nvPicPr>
          <p:cNvPr id="50178" name="Picture 1044" descr="map-Trafalgar"/>
          <p:cNvPicPr>
            <a:picLocks noChangeAspect="1" noChangeArrowheads="1"/>
          </p:cNvPicPr>
          <p:nvPr/>
        </p:nvPicPr>
        <p:blipFill>
          <a:blip r:embed="rId3">
            <a:lum contrast="6000"/>
          </a:blip>
          <a:srcRect l="3482" t="3888" r="3482" b="1747"/>
          <a:stretch>
            <a:fillRect/>
          </a:stretch>
        </p:blipFill>
        <p:spPr bwMode="auto">
          <a:xfrm>
            <a:off x="1066800" y="1295400"/>
            <a:ext cx="7239000" cy="50895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5105400" y="1981200"/>
            <a:ext cx="3733800" cy="31400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000" dirty="0">
                <a:solidFill>
                  <a:srgbClr val="CACAEE"/>
                </a:solidFill>
                <a:latin typeface="Times New Roman" pitchFamily="18" charset="0"/>
              </a:rPr>
              <a:t>“Crossing the Alps,”</a:t>
            </a:r>
          </a:p>
          <a:p>
            <a:pPr algn="ctr">
              <a:spcBef>
                <a:spcPct val="50000"/>
              </a:spcBef>
              <a:defRPr/>
            </a:pPr>
            <a:r>
              <a:rPr lang="en-US" sz="4000" dirty="0">
                <a:solidFill>
                  <a:srgbClr val="CACAEE"/>
                </a:solidFill>
                <a:latin typeface="Times New Roman" pitchFamily="18" charset="0"/>
              </a:rPr>
              <a:t>1805</a:t>
            </a:r>
          </a:p>
          <a:p>
            <a:pPr algn="ctr">
              <a:spcBef>
                <a:spcPct val="50000"/>
              </a:spcBef>
              <a:defRPr/>
            </a:pPr>
            <a:r>
              <a:rPr lang="en-US" sz="4000" dirty="0">
                <a:solidFill>
                  <a:srgbClr val="CACAEE"/>
                </a:solidFill>
                <a:latin typeface="Times New Roman" pitchFamily="18" charset="0"/>
              </a:rPr>
              <a:t>Paul Delaroche</a:t>
            </a:r>
          </a:p>
        </p:txBody>
      </p:sp>
      <p:pic>
        <p:nvPicPr>
          <p:cNvPr id="52226" name="Picture 4" descr="napolean_crossing_the_alps_1850"/>
          <p:cNvPicPr>
            <a:picLocks noChangeAspect="1" noChangeArrowheads="1"/>
          </p:cNvPicPr>
          <p:nvPr/>
        </p:nvPicPr>
        <p:blipFill>
          <a:blip r:embed="rId3"/>
          <a:srcRect/>
          <a:stretch>
            <a:fillRect/>
          </a:stretch>
        </p:blipFill>
        <p:spPr bwMode="auto">
          <a:xfrm>
            <a:off x="304800" y="457200"/>
            <a:ext cx="4627563" cy="6019800"/>
          </a:xfrm>
          <a:prstGeom prst="rect">
            <a:avLst/>
          </a:prstGeom>
          <a:noFill/>
          <a:ln w="19050">
            <a:solidFill>
              <a:schemeClr val="bg2"/>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28" descr="C:\Documents and Settings\generic\My Documents\My Pictures\French Napoleonic Imperial Flag.jpg"/>
          <p:cNvPicPr>
            <a:picLocks noChangeAspect="1" noChangeArrowheads="1"/>
          </p:cNvPicPr>
          <p:nvPr/>
        </p:nvPicPr>
        <p:blipFill>
          <a:blip r:embed="rId3"/>
          <a:srcRect/>
          <a:stretch>
            <a:fillRect/>
          </a:stretch>
        </p:blipFill>
        <p:spPr bwMode="auto">
          <a:xfrm>
            <a:off x="0" y="0"/>
            <a:ext cx="1066800" cy="1104900"/>
          </a:xfrm>
          <a:prstGeom prst="rect">
            <a:avLst/>
          </a:prstGeom>
          <a:noFill/>
          <a:ln w="9525">
            <a:noFill/>
            <a:miter lim="800000"/>
            <a:headEnd/>
            <a:tailEnd/>
          </a:ln>
        </p:spPr>
      </p:pic>
      <p:pic>
        <p:nvPicPr>
          <p:cNvPr id="17410" name="Picture 1029" descr="C:\Documents and Settings\generic\My Documents\My Pictures\French Napoleonic Imperial Flag.jpg"/>
          <p:cNvPicPr>
            <a:picLocks noChangeAspect="1" noChangeArrowheads="1"/>
          </p:cNvPicPr>
          <p:nvPr/>
        </p:nvPicPr>
        <p:blipFill>
          <a:blip r:embed="rId3"/>
          <a:srcRect/>
          <a:stretch>
            <a:fillRect/>
          </a:stretch>
        </p:blipFill>
        <p:spPr bwMode="auto">
          <a:xfrm>
            <a:off x="8077200" y="0"/>
            <a:ext cx="1066800" cy="1104900"/>
          </a:xfrm>
          <a:prstGeom prst="rect">
            <a:avLst/>
          </a:prstGeom>
          <a:noFill/>
          <a:ln w="9525">
            <a:noFill/>
            <a:miter lim="800000"/>
            <a:headEnd/>
            <a:tailEnd/>
          </a:ln>
        </p:spPr>
      </p:pic>
      <p:sp>
        <p:nvSpPr>
          <p:cNvPr id="17411" name="Text Box 1030"/>
          <p:cNvSpPr txBox="1">
            <a:spLocks noChangeArrowheads="1"/>
          </p:cNvSpPr>
          <p:nvPr/>
        </p:nvSpPr>
        <p:spPr bwMode="auto">
          <a:xfrm>
            <a:off x="228600" y="1676400"/>
            <a:ext cx="8686800" cy="5689600"/>
          </a:xfrm>
          <a:prstGeom prst="rect">
            <a:avLst/>
          </a:prstGeom>
          <a:noFill/>
          <a:ln w="9525">
            <a:noFill/>
            <a:miter lim="800000"/>
            <a:headEnd/>
            <a:tailEnd/>
          </a:ln>
        </p:spPr>
        <p:txBody>
          <a:bodyPr>
            <a:spAutoFit/>
          </a:bodyPr>
          <a:lstStyle/>
          <a:p>
            <a:pPr>
              <a:lnSpc>
                <a:spcPct val="90000"/>
              </a:lnSpc>
              <a:spcBef>
                <a:spcPct val="20000"/>
              </a:spcBef>
            </a:pPr>
            <a:r>
              <a:rPr lang="en-US" sz="2400" b="1">
                <a:solidFill>
                  <a:schemeClr val="bg1"/>
                </a:solidFill>
                <a:latin typeface="Albertus MT"/>
                <a:cs typeface="Times New Roman" pitchFamily="18" charset="0"/>
              </a:rPr>
              <a:t>Upon completion of this unit students will be able to:</a:t>
            </a:r>
          </a:p>
          <a:p>
            <a:pPr>
              <a:lnSpc>
                <a:spcPct val="90000"/>
              </a:lnSpc>
              <a:spcBef>
                <a:spcPct val="20000"/>
              </a:spcBef>
              <a:buFontTx/>
              <a:buChar char="•"/>
            </a:pPr>
            <a:r>
              <a:rPr lang="en-US" sz="2400">
                <a:solidFill>
                  <a:schemeClr val="bg1"/>
                </a:solidFill>
                <a:latin typeface="Albertus MT"/>
                <a:cs typeface="Times New Roman" pitchFamily="18" charset="0"/>
              </a:rPr>
              <a:t> Discuss </a:t>
            </a:r>
            <a:r>
              <a:rPr lang="en-US" sz="2400" b="1">
                <a:solidFill>
                  <a:schemeClr val="bg1"/>
                </a:solidFill>
                <a:latin typeface="Albertus MT"/>
                <a:cs typeface="Times New Roman" pitchFamily="18" charset="0"/>
              </a:rPr>
              <a:t>Napoleon</a:t>
            </a:r>
            <a:r>
              <a:rPr lang="en-US" sz="2400">
                <a:solidFill>
                  <a:schemeClr val="bg1"/>
                </a:solidFill>
                <a:latin typeface="Albertus MT"/>
                <a:cs typeface="Times New Roman" pitchFamily="18" charset="0"/>
              </a:rPr>
              <a:t>'s rise to power and explain how he was able to become </a:t>
            </a:r>
            <a:r>
              <a:rPr lang="en-US" sz="2400" b="1">
                <a:solidFill>
                  <a:schemeClr val="bg1"/>
                </a:solidFill>
                <a:latin typeface="Albertus MT"/>
                <a:cs typeface="Times New Roman" pitchFamily="18" charset="0"/>
              </a:rPr>
              <a:t>Emperor.</a:t>
            </a:r>
            <a:r>
              <a:rPr lang="en-US" sz="2400">
                <a:solidFill>
                  <a:schemeClr val="bg1"/>
                </a:solidFill>
                <a:latin typeface="Albertus MT"/>
                <a:cs typeface="Times New Roman" pitchFamily="18" charset="0"/>
              </a:rPr>
              <a:t> </a:t>
            </a:r>
          </a:p>
          <a:p>
            <a:pPr>
              <a:lnSpc>
                <a:spcPct val="90000"/>
              </a:lnSpc>
              <a:spcBef>
                <a:spcPct val="20000"/>
              </a:spcBef>
              <a:buFontTx/>
              <a:buChar char="•"/>
            </a:pPr>
            <a:r>
              <a:rPr lang="en-US" sz="2400">
                <a:solidFill>
                  <a:schemeClr val="bg1"/>
                </a:solidFill>
                <a:latin typeface="Albertus MT"/>
                <a:cs typeface="Times New Roman" pitchFamily="18" charset="0"/>
              </a:rPr>
              <a:t> Identify Napoleon's administrative </a:t>
            </a:r>
            <a:r>
              <a:rPr lang="en-US" sz="2400" b="1">
                <a:solidFill>
                  <a:schemeClr val="bg1"/>
                </a:solidFill>
                <a:latin typeface="Albertus MT"/>
                <a:cs typeface="Times New Roman" pitchFamily="18" charset="0"/>
              </a:rPr>
              <a:t>reforms</a:t>
            </a:r>
            <a:r>
              <a:rPr lang="en-US" sz="2400">
                <a:solidFill>
                  <a:schemeClr val="bg1"/>
                </a:solidFill>
                <a:latin typeface="Albertus MT"/>
                <a:cs typeface="Times New Roman" pitchFamily="18" charset="0"/>
              </a:rPr>
              <a:t> and understand how they differed from Old Regime policies. </a:t>
            </a:r>
          </a:p>
          <a:p>
            <a:pPr>
              <a:lnSpc>
                <a:spcPct val="90000"/>
              </a:lnSpc>
              <a:spcBef>
                <a:spcPct val="20000"/>
              </a:spcBef>
              <a:buFontTx/>
              <a:buChar char="•"/>
            </a:pPr>
            <a:r>
              <a:rPr lang="en-US" sz="2400">
                <a:solidFill>
                  <a:schemeClr val="bg1"/>
                </a:solidFill>
                <a:latin typeface="Albertus MT"/>
                <a:cs typeface="Times New Roman" pitchFamily="18" charset="0"/>
              </a:rPr>
              <a:t> Trace France's </a:t>
            </a:r>
            <a:r>
              <a:rPr lang="en-US" sz="2400" b="1">
                <a:solidFill>
                  <a:schemeClr val="bg1"/>
                </a:solidFill>
                <a:latin typeface="Albertus MT"/>
                <a:cs typeface="Times New Roman" pitchFamily="18" charset="0"/>
              </a:rPr>
              <a:t>military conquests,</a:t>
            </a:r>
            <a:r>
              <a:rPr lang="en-US" sz="2400">
                <a:solidFill>
                  <a:schemeClr val="bg1"/>
                </a:solidFill>
                <a:latin typeface="Albertus MT"/>
                <a:cs typeface="Times New Roman" pitchFamily="18" charset="0"/>
              </a:rPr>
              <a:t> the establishment of the French Empire, and </a:t>
            </a:r>
            <a:r>
              <a:rPr lang="en-US" sz="2400" b="1">
                <a:solidFill>
                  <a:schemeClr val="bg1"/>
                </a:solidFill>
                <a:latin typeface="Albertus MT"/>
                <a:cs typeface="Times New Roman" pitchFamily="18" charset="0"/>
              </a:rPr>
              <a:t>European resistance</a:t>
            </a:r>
            <a:r>
              <a:rPr lang="en-US" sz="2400">
                <a:solidFill>
                  <a:schemeClr val="bg1"/>
                </a:solidFill>
                <a:latin typeface="Albertus MT"/>
                <a:cs typeface="Times New Roman" pitchFamily="18" charset="0"/>
              </a:rPr>
              <a:t> to France. </a:t>
            </a:r>
          </a:p>
          <a:p>
            <a:pPr>
              <a:lnSpc>
                <a:spcPct val="90000"/>
              </a:lnSpc>
              <a:spcBef>
                <a:spcPct val="20000"/>
              </a:spcBef>
              <a:buFontTx/>
              <a:buChar char="•"/>
            </a:pPr>
            <a:r>
              <a:rPr lang="en-US" sz="2400">
                <a:solidFill>
                  <a:schemeClr val="bg1"/>
                </a:solidFill>
                <a:latin typeface="Albertus MT"/>
                <a:cs typeface="Times New Roman" pitchFamily="18" charset="0"/>
              </a:rPr>
              <a:t> Explain Napoleon's reasons for invading </a:t>
            </a:r>
            <a:r>
              <a:rPr lang="en-US" sz="2400" b="1">
                <a:solidFill>
                  <a:schemeClr val="bg1"/>
                </a:solidFill>
                <a:latin typeface="Albertus MT"/>
                <a:cs typeface="Times New Roman" pitchFamily="18" charset="0"/>
              </a:rPr>
              <a:t>Russia</a:t>
            </a:r>
            <a:r>
              <a:rPr lang="en-US" sz="2400">
                <a:solidFill>
                  <a:schemeClr val="bg1"/>
                </a:solidFill>
                <a:latin typeface="Albertus MT"/>
                <a:cs typeface="Times New Roman" pitchFamily="18" charset="0"/>
              </a:rPr>
              <a:t> and understand how the failed invasion marked the beginning of his downfall. </a:t>
            </a:r>
          </a:p>
          <a:p>
            <a:pPr>
              <a:lnSpc>
                <a:spcPct val="90000"/>
              </a:lnSpc>
              <a:spcBef>
                <a:spcPct val="20000"/>
              </a:spcBef>
              <a:buFontTx/>
              <a:buChar char="•"/>
            </a:pPr>
            <a:r>
              <a:rPr lang="en-US" sz="2400">
                <a:solidFill>
                  <a:schemeClr val="bg1"/>
                </a:solidFill>
                <a:latin typeface="Albertus MT"/>
                <a:cs typeface="Times New Roman" pitchFamily="18" charset="0"/>
              </a:rPr>
              <a:t> Discuss the </a:t>
            </a:r>
            <a:r>
              <a:rPr lang="en-US" sz="2400" b="1">
                <a:solidFill>
                  <a:schemeClr val="bg1"/>
                </a:solidFill>
                <a:latin typeface="Albertus MT"/>
                <a:cs typeface="Times New Roman" pitchFamily="18" charset="0"/>
              </a:rPr>
              <a:t>Congress of Vienna</a:t>
            </a:r>
            <a:r>
              <a:rPr lang="en-US" sz="2400">
                <a:solidFill>
                  <a:schemeClr val="bg1"/>
                </a:solidFill>
                <a:latin typeface="Albertus MT"/>
                <a:cs typeface="Times New Roman" pitchFamily="18" charset="0"/>
              </a:rPr>
              <a:t> and its significance.</a:t>
            </a:r>
          </a:p>
          <a:p>
            <a:pPr>
              <a:lnSpc>
                <a:spcPct val="90000"/>
              </a:lnSpc>
              <a:spcBef>
                <a:spcPct val="20000"/>
              </a:spcBef>
              <a:buFontTx/>
              <a:buChar char="•"/>
            </a:pPr>
            <a:r>
              <a:rPr lang="en-US" sz="2400">
                <a:solidFill>
                  <a:schemeClr val="bg1"/>
                </a:solidFill>
                <a:latin typeface="Albertus MT"/>
                <a:cs typeface="Times New Roman" pitchFamily="18" charset="0"/>
              </a:rPr>
              <a:t> Differentiate between </a:t>
            </a:r>
            <a:r>
              <a:rPr lang="en-US" sz="2400" b="1">
                <a:solidFill>
                  <a:schemeClr val="bg1"/>
                </a:solidFill>
                <a:latin typeface="Albertus MT"/>
                <a:cs typeface="Times New Roman" pitchFamily="18" charset="0"/>
              </a:rPr>
              <a:t>Romanticism</a:t>
            </a:r>
            <a:r>
              <a:rPr lang="en-US" sz="2400">
                <a:solidFill>
                  <a:schemeClr val="bg1"/>
                </a:solidFill>
                <a:latin typeface="Albertus MT"/>
                <a:cs typeface="Times New Roman" pitchFamily="18" charset="0"/>
              </a:rPr>
              <a:t> and the </a:t>
            </a:r>
            <a:r>
              <a:rPr lang="en-US" sz="2400" b="1">
                <a:solidFill>
                  <a:schemeClr val="bg1"/>
                </a:solidFill>
                <a:latin typeface="Albertus MT"/>
                <a:cs typeface="Times New Roman" pitchFamily="18" charset="0"/>
              </a:rPr>
              <a:t>Enlightenment</a:t>
            </a:r>
            <a:r>
              <a:rPr lang="en-US" sz="2400">
                <a:solidFill>
                  <a:schemeClr val="bg1"/>
                </a:solidFill>
                <a:latin typeface="Albertus MT"/>
                <a:cs typeface="Times New Roman" pitchFamily="18" charset="0"/>
              </a:rPr>
              <a:t> and explain why Romanticism thrived during the Napoleonic Age.</a:t>
            </a:r>
          </a:p>
          <a:p>
            <a:pPr>
              <a:lnSpc>
                <a:spcPct val="90000"/>
              </a:lnSpc>
              <a:spcBef>
                <a:spcPct val="20000"/>
              </a:spcBef>
            </a:pPr>
            <a:r>
              <a:rPr lang="en-US" sz="2400">
                <a:solidFill>
                  <a:schemeClr val="bg1"/>
                </a:solidFill>
                <a:latin typeface="Albertus MT"/>
                <a:cs typeface="Times New Roman" pitchFamily="18" charset="0"/>
              </a:rPr>
              <a:t> </a:t>
            </a:r>
          </a:p>
          <a:p>
            <a:pPr>
              <a:lnSpc>
                <a:spcPct val="90000"/>
              </a:lnSpc>
              <a:spcBef>
                <a:spcPct val="20000"/>
              </a:spcBef>
            </a:pPr>
            <a:endParaRPr lang="en-US" sz="2400">
              <a:solidFill>
                <a:schemeClr val="bg1"/>
              </a:solidFill>
              <a:latin typeface="Albertus MT"/>
            </a:endParaRPr>
          </a:p>
          <a:p>
            <a:pPr>
              <a:spcBef>
                <a:spcPct val="50000"/>
              </a:spcBef>
            </a:pPr>
            <a:endParaRPr lang="en-US"/>
          </a:p>
        </p:txBody>
      </p:sp>
      <p:sp>
        <p:nvSpPr>
          <p:cNvPr id="17412" name="Text Box 1031"/>
          <p:cNvSpPr txBox="1">
            <a:spLocks noChangeArrowheads="1"/>
          </p:cNvSpPr>
          <p:nvPr/>
        </p:nvSpPr>
        <p:spPr bwMode="auto">
          <a:xfrm>
            <a:off x="1143000" y="0"/>
            <a:ext cx="6781800" cy="1739900"/>
          </a:xfrm>
          <a:prstGeom prst="rect">
            <a:avLst/>
          </a:prstGeom>
          <a:noFill/>
          <a:ln w="9525">
            <a:noFill/>
            <a:miter lim="800000"/>
            <a:headEnd/>
            <a:tailEnd/>
          </a:ln>
        </p:spPr>
        <p:txBody>
          <a:bodyPr>
            <a:spAutoFit/>
          </a:bodyPr>
          <a:lstStyle/>
          <a:p>
            <a:pPr algn="ctr">
              <a:spcBef>
                <a:spcPct val="50000"/>
              </a:spcBef>
            </a:pPr>
            <a:r>
              <a:rPr lang="en-US" sz="3600" b="1">
                <a:solidFill>
                  <a:srgbClr val="FAD20C"/>
                </a:solidFill>
                <a:latin typeface="BlackChancery"/>
              </a:rPr>
              <a:t>Chapter 19: The Age of Napoleon &amp; the Triumph of Romanticism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28600"/>
            <a:ext cx="85344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dirty="0">
                <a:solidFill>
                  <a:srgbClr val="CACAEE"/>
                </a:solidFill>
                <a:latin typeface="Times New Roman" pitchFamily="18" charset="0"/>
              </a:rPr>
              <a:t>Napoleon’s Major Military Campaigns</a:t>
            </a:r>
          </a:p>
        </p:txBody>
      </p:sp>
      <p:sp>
        <p:nvSpPr>
          <p:cNvPr id="54274" name="Rectangle 8"/>
          <p:cNvSpPr>
            <a:spLocks noChangeArrowheads="1"/>
          </p:cNvSpPr>
          <p:nvPr/>
        </p:nvSpPr>
        <p:spPr bwMode="auto">
          <a:xfrm>
            <a:off x="5821363" y="1649413"/>
            <a:ext cx="2636837" cy="1550987"/>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Britain</a:t>
            </a:r>
            <a:br>
              <a:rPr lang="en-US" sz="2400">
                <a:solidFill>
                  <a:schemeClr val="bg1"/>
                </a:solidFill>
                <a:latin typeface="Albertus MT"/>
                <a:sym typeface="BlackChancery"/>
              </a:rPr>
            </a:br>
            <a:r>
              <a:rPr lang="en-US" sz="2400">
                <a:solidFill>
                  <a:schemeClr val="bg1"/>
                </a:solidFill>
                <a:latin typeface="Albertus MT"/>
                <a:sym typeface="BlackChancery"/>
              </a:rPr>
              <a:t>    Austria</a:t>
            </a:r>
            <a:br>
              <a:rPr lang="en-US" sz="2400">
                <a:solidFill>
                  <a:schemeClr val="bg1"/>
                </a:solidFill>
                <a:latin typeface="Albertus MT"/>
                <a:sym typeface="BlackChancery"/>
              </a:rPr>
            </a:br>
            <a:r>
              <a:rPr lang="en-US" sz="2400">
                <a:solidFill>
                  <a:schemeClr val="bg1"/>
                </a:solidFill>
                <a:latin typeface="Albertus MT"/>
                <a:sym typeface="BlackChancery"/>
              </a:rPr>
              <a:t>     Russia</a:t>
            </a:r>
            <a:br>
              <a:rPr lang="en-US" sz="2400">
                <a:solidFill>
                  <a:schemeClr val="bg1"/>
                </a:solidFill>
                <a:latin typeface="Albertus MT"/>
                <a:sym typeface="BlackChancery"/>
              </a:rPr>
            </a:br>
            <a:r>
              <a:rPr lang="en-US" sz="2400">
                <a:solidFill>
                  <a:schemeClr val="bg1"/>
                </a:solidFill>
                <a:latin typeface="Albertus MT"/>
                <a:sym typeface="BlackChancery"/>
              </a:rPr>
              <a:t/>
            </a:r>
            <a:br>
              <a:rPr lang="en-US" sz="2400">
                <a:solidFill>
                  <a:schemeClr val="bg1"/>
                </a:solidFill>
                <a:latin typeface="Albertus MT"/>
                <a:sym typeface="BlackChancery"/>
              </a:rPr>
            </a:br>
            <a:r>
              <a:rPr lang="en-US" sz="2400">
                <a:solidFill>
                  <a:srgbClr val="FFFFCC"/>
                </a:solidFill>
                <a:latin typeface="Albertus MT"/>
                <a:sym typeface="BlackChancery"/>
              </a:rPr>
              <a:t>(3</a:t>
            </a:r>
            <a:r>
              <a:rPr lang="en-US" sz="2400" baseline="30000">
                <a:solidFill>
                  <a:srgbClr val="FFFFCC"/>
                </a:solidFill>
                <a:latin typeface="Albertus MT"/>
                <a:sym typeface="BlackChancery"/>
              </a:rPr>
              <a:t>rd</a:t>
            </a:r>
            <a:r>
              <a:rPr lang="en-US" sz="2400">
                <a:solidFill>
                  <a:srgbClr val="FFFFCC"/>
                </a:solidFill>
                <a:latin typeface="Albertus MT"/>
                <a:sym typeface="BlackChancery"/>
              </a:rPr>
              <a:t> Coalition)</a:t>
            </a:r>
            <a:endParaRPr lang="en-US" sz="2400">
              <a:solidFill>
                <a:srgbClr val="FFFFCC"/>
              </a:solidFill>
              <a:latin typeface="Albertus MT"/>
            </a:endParaRPr>
          </a:p>
        </p:txBody>
      </p:sp>
      <p:sp>
        <p:nvSpPr>
          <p:cNvPr id="54275" name="Rectangle 9"/>
          <p:cNvSpPr>
            <a:spLocks noChangeArrowheads="1"/>
          </p:cNvSpPr>
          <p:nvPr/>
        </p:nvSpPr>
        <p:spPr bwMode="auto">
          <a:xfrm>
            <a:off x="4267200" y="1600200"/>
            <a:ext cx="1401763" cy="155098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54276" name="Rectangle 10"/>
          <p:cNvSpPr>
            <a:spLocks noChangeArrowheads="1"/>
          </p:cNvSpPr>
          <p:nvPr/>
        </p:nvSpPr>
        <p:spPr bwMode="auto">
          <a:xfrm>
            <a:off x="2057400" y="1600200"/>
            <a:ext cx="2019300" cy="1550988"/>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54277" name="Rectangle 11"/>
          <p:cNvSpPr>
            <a:spLocks noChangeArrowheads="1"/>
          </p:cNvSpPr>
          <p:nvPr/>
        </p:nvSpPr>
        <p:spPr bwMode="auto">
          <a:xfrm>
            <a:off x="495300" y="1600200"/>
            <a:ext cx="2019300" cy="155098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1805: </a:t>
            </a:r>
          </a:p>
        </p:txBody>
      </p:sp>
      <p:sp>
        <p:nvSpPr>
          <p:cNvPr id="54278" name="Line 18"/>
          <p:cNvSpPr>
            <a:spLocks noChangeShapeType="1"/>
          </p:cNvSpPr>
          <p:nvPr/>
        </p:nvSpPr>
        <p:spPr bwMode="auto">
          <a:xfrm>
            <a:off x="228600" y="1600200"/>
            <a:ext cx="8077200" cy="0"/>
          </a:xfrm>
          <a:prstGeom prst="line">
            <a:avLst/>
          </a:prstGeom>
          <a:noFill/>
          <a:ln w="28575" cap="sq">
            <a:noFill/>
            <a:round/>
            <a:headEnd/>
            <a:tailEnd/>
          </a:ln>
        </p:spPr>
        <p:txBody>
          <a:bodyPr/>
          <a:lstStyle/>
          <a:p>
            <a:endParaRPr lang="en-US"/>
          </a:p>
        </p:txBody>
      </p:sp>
      <p:sp>
        <p:nvSpPr>
          <p:cNvPr id="54279" name="Line 21"/>
          <p:cNvSpPr>
            <a:spLocks noChangeShapeType="1"/>
          </p:cNvSpPr>
          <p:nvPr/>
        </p:nvSpPr>
        <p:spPr bwMode="auto">
          <a:xfrm>
            <a:off x="228600" y="3151188"/>
            <a:ext cx="8077200" cy="0"/>
          </a:xfrm>
          <a:prstGeom prst="line">
            <a:avLst/>
          </a:prstGeom>
          <a:noFill/>
          <a:ln w="12700">
            <a:noFill/>
            <a:round/>
            <a:headEnd/>
            <a:tailEnd/>
          </a:ln>
        </p:spPr>
        <p:txBody>
          <a:bodyPr/>
          <a:lstStyle/>
          <a:p>
            <a:endParaRPr lang="en-US"/>
          </a:p>
        </p:txBody>
      </p:sp>
      <p:sp>
        <p:nvSpPr>
          <p:cNvPr id="54280" name="Line 22"/>
          <p:cNvSpPr>
            <a:spLocks noChangeShapeType="1"/>
          </p:cNvSpPr>
          <p:nvPr/>
        </p:nvSpPr>
        <p:spPr bwMode="auto">
          <a:xfrm>
            <a:off x="228600" y="3719513"/>
            <a:ext cx="8077200" cy="0"/>
          </a:xfrm>
          <a:prstGeom prst="line">
            <a:avLst/>
          </a:prstGeom>
          <a:noFill/>
          <a:ln w="28575" cap="sq">
            <a:noFill/>
            <a:round/>
            <a:headEnd/>
            <a:tailEnd/>
          </a:ln>
        </p:spPr>
        <p:txBody>
          <a:bodyPr/>
          <a:lstStyle/>
          <a:p>
            <a:endParaRPr lang="en-US"/>
          </a:p>
        </p:txBody>
      </p:sp>
      <p:sp>
        <p:nvSpPr>
          <p:cNvPr id="54281" name="Line 23"/>
          <p:cNvSpPr>
            <a:spLocks noChangeShapeType="1"/>
          </p:cNvSpPr>
          <p:nvPr/>
        </p:nvSpPr>
        <p:spPr bwMode="auto">
          <a:xfrm>
            <a:off x="228600" y="1600200"/>
            <a:ext cx="0" cy="2119313"/>
          </a:xfrm>
          <a:prstGeom prst="line">
            <a:avLst/>
          </a:prstGeom>
          <a:noFill/>
          <a:ln w="28575" cap="sq">
            <a:noFill/>
            <a:round/>
            <a:headEnd/>
            <a:tailEnd/>
          </a:ln>
        </p:spPr>
        <p:txBody>
          <a:bodyPr/>
          <a:lstStyle/>
          <a:p>
            <a:endParaRPr lang="en-US"/>
          </a:p>
        </p:txBody>
      </p:sp>
      <p:sp>
        <p:nvSpPr>
          <p:cNvPr id="54282" name="Line 24"/>
          <p:cNvSpPr>
            <a:spLocks noChangeShapeType="1"/>
          </p:cNvSpPr>
          <p:nvPr/>
        </p:nvSpPr>
        <p:spPr bwMode="auto">
          <a:xfrm>
            <a:off x="2247900" y="1600200"/>
            <a:ext cx="0" cy="2119313"/>
          </a:xfrm>
          <a:prstGeom prst="line">
            <a:avLst/>
          </a:prstGeom>
          <a:noFill/>
          <a:ln w="12700">
            <a:noFill/>
            <a:round/>
            <a:headEnd/>
            <a:tailEnd/>
          </a:ln>
        </p:spPr>
        <p:txBody>
          <a:bodyPr/>
          <a:lstStyle/>
          <a:p>
            <a:endParaRPr lang="en-US"/>
          </a:p>
        </p:txBody>
      </p:sp>
      <p:sp>
        <p:nvSpPr>
          <p:cNvPr id="54283" name="Line 27"/>
          <p:cNvSpPr>
            <a:spLocks noChangeShapeType="1"/>
          </p:cNvSpPr>
          <p:nvPr/>
        </p:nvSpPr>
        <p:spPr bwMode="auto">
          <a:xfrm>
            <a:off x="8305800" y="1600200"/>
            <a:ext cx="0" cy="2119313"/>
          </a:xfrm>
          <a:prstGeom prst="line">
            <a:avLst/>
          </a:prstGeom>
          <a:noFill/>
          <a:ln w="28575" cap="sq">
            <a:noFill/>
            <a:round/>
            <a:headEnd/>
            <a:tailEnd/>
          </a:ln>
        </p:spPr>
        <p:txBody>
          <a:bodyPr/>
          <a:lstStyle/>
          <a:p>
            <a:endParaRPr lang="en-US"/>
          </a:p>
        </p:txBody>
      </p:sp>
      <p:sp>
        <p:nvSpPr>
          <p:cNvPr id="54284" name="Line 28"/>
          <p:cNvSpPr>
            <a:spLocks noChangeShapeType="1"/>
          </p:cNvSpPr>
          <p:nvPr/>
        </p:nvSpPr>
        <p:spPr bwMode="auto">
          <a:xfrm>
            <a:off x="4267200" y="1600200"/>
            <a:ext cx="0" cy="2119313"/>
          </a:xfrm>
          <a:prstGeom prst="line">
            <a:avLst/>
          </a:prstGeom>
          <a:noFill/>
          <a:ln w="12700">
            <a:noFill/>
            <a:round/>
            <a:headEnd/>
            <a:tailEnd/>
          </a:ln>
        </p:spPr>
        <p:txBody>
          <a:bodyPr/>
          <a:lstStyle/>
          <a:p>
            <a:endParaRPr lang="en-US"/>
          </a:p>
        </p:txBody>
      </p:sp>
      <p:sp>
        <p:nvSpPr>
          <p:cNvPr id="54285" name="Line 29"/>
          <p:cNvSpPr>
            <a:spLocks noChangeShapeType="1"/>
          </p:cNvSpPr>
          <p:nvPr/>
        </p:nvSpPr>
        <p:spPr bwMode="auto">
          <a:xfrm>
            <a:off x="5668963" y="1600200"/>
            <a:ext cx="0" cy="2119313"/>
          </a:xfrm>
          <a:prstGeom prst="line">
            <a:avLst/>
          </a:prstGeom>
          <a:noFill/>
          <a:ln w="12700">
            <a:noFill/>
            <a:round/>
            <a:headEnd/>
            <a:tailEnd/>
          </a:ln>
        </p:spPr>
        <p:txBody>
          <a:bodyPr/>
          <a:lstStyle/>
          <a:p>
            <a:endParaRPr lang="en-US"/>
          </a:p>
        </p:txBody>
      </p:sp>
      <p:sp>
        <p:nvSpPr>
          <p:cNvPr id="54286" name="AutoShape 31"/>
          <p:cNvSpPr>
            <a:spLocks noChangeArrowheads="1"/>
          </p:cNvSpPr>
          <p:nvPr/>
        </p:nvSpPr>
        <p:spPr bwMode="auto">
          <a:xfrm>
            <a:off x="4191000" y="1219200"/>
            <a:ext cx="1600200" cy="1371600"/>
          </a:xfrm>
          <a:prstGeom prst="irregularSeal2">
            <a:avLst/>
          </a:prstGeom>
          <a:solidFill>
            <a:srgbClr val="FF8181"/>
          </a:solidFill>
          <a:ln w="9525">
            <a:noFill/>
            <a:miter lim="800000"/>
            <a:headEnd/>
            <a:tailEnd/>
          </a:ln>
          <a:effectLst>
            <a:prstShdw prst="shdw17" dist="17961" dir="2700000">
              <a:srgbClr val="994D4D"/>
            </a:prstShdw>
          </a:effectLst>
        </p:spPr>
        <p:txBody>
          <a:bodyPr wrap="none" anchor="ctr"/>
          <a:lstStyle/>
          <a:p>
            <a:r>
              <a:rPr lang="en-US" sz="1400" b="1">
                <a:solidFill>
                  <a:srgbClr val="000000"/>
                </a:solidFill>
                <a:latin typeface="Albertus MT"/>
              </a:rPr>
              <a:t>-Danube</a:t>
            </a:r>
            <a:br>
              <a:rPr lang="en-US" sz="1400" b="1">
                <a:solidFill>
                  <a:srgbClr val="000000"/>
                </a:solidFill>
                <a:latin typeface="Albertus MT"/>
              </a:rPr>
            </a:br>
            <a:r>
              <a:rPr lang="en-US" sz="1400" b="1">
                <a:solidFill>
                  <a:srgbClr val="000000"/>
                </a:solidFill>
                <a:latin typeface="Albertus MT"/>
              </a:rPr>
              <a:t>-Italy</a:t>
            </a:r>
          </a:p>
        </p:txBody>
      </p:sp>
      <p:sp>
        <p:nvSpPr>
          <p:cNvPr id="20517" name="Text Box 37"/>
          <p:cNvSpPr txBox="1">
            <a:spLocks noChangeArrowheads="1"/>
          </p:cNvSpPr>
          <p:nvPr/>
        </p:nvSpPr>
        <p:spPr bwMode="auto">
          <a:xfrm>
            <a:off x="2667000" y="4051300"/>
            <a:ext cx="6248400" cy="1587500"/>
          </a:xfrm>
          <a:prstGeom prst="rect">
            <a:avLst/>
          </a:prstGeom>
          <a:noFill/>
          <a:ln w="9525">
            <a:noFill/>
            <a:miter lim="800000"/>
            <a:headEnd/>
            <a:tailEnd/>
          </a:ln>
          <a:effectLst>
            <a:outerShdw dist="35921" dir="2700000" algn="ctr" rotWithShape="0">
              <a:schemeClr val="tx2"/>
            </a:outerShdw>
          </a:effectLst>
        </p:spPr>
        <p:txBody>
          <a:bodyPr>
            <a:spAutoFit/>
          </a:bodyPr>
          <a:lstStyle/>
          <a:p>
            <a:pPr marL="515938" indent="-515938">
              <a:spcBef>
                <a:spcPct val="50000"/>
              </a:spcBef>
              <a:buClr>
                <a:srgbClr val="FAD20C"/>
              </a:buClr>
              <a:buFont typeface="Wingdings" pitchFamily="2" charset="2"/>
              <a:buChar char="e"/>
              <a:defRPr/>
            </a:pPr>
            <a:r>
              <a:rPr lang="en-US" sz="2800" dirty="0">
                <a:solidFill>
                  <a:srgbClr val="FFFFCC"/>
                </a:solidFill>
                <a:latin typeface="Albertus MT" pitchFamily="34" charset="0"/>
              </a:rPr>
              <a:t>ULM</a:t>
            </a:r>
            <a:r>
              <a:rPr lang="en-US" sz="2800" dirty="0">
                <a:solidFill>
                  <a:schemeClr val="bg1"/>
                </a:solidFill>
                <a:latin typeface="Albertus MT" pitchFamily="34" charset="0"/>
              </a:rPr>
              <a:t>:  France defeated Austria.</a:t>
            </a:r>
          </a:p>
          <a:p>
            <a:pPr marL="515938" indent="-515938">
              <a:spcBef>
                <a:spcPct val="50000"/>
              </a:spcBef>
              <a:buClr>
                <a:srgbClr val="FAD20C"/>
              </a:buClr>
              <a:buFont typeface="Wingdings" pitchFamily="2" charset="2"/>
              <a:buChar char="e"/>
              <a:defRPr/>
            </a:pPr>
            <a:r>
              <a:rPr lang="en-US" sz="2800" dirty="0">
                <a:solidFill>
                  <a:srgbClr val="FFFFCC"/>
                </a:solidFill>
                <a:latin typeface="Albertus MT" pitchFamily="34" charset="0"/>
              </a:rPr>
              <a:t>AUSTERLITZ</a:t>
            </a:r>
            <a:r>
              <a:rPr lang="en-US" sz="2800" dirty="0">
                <a:solidFill>
                  <a:schemeClr val="bg1"/>
                </a:solidFill>
                <a:latin typeface="Albertus MT" pitchFamily="34" charset="0"/>
              </a:rPr>
              <a:t>: France defeated </a:t>
            </a:r>
            <a:br>
              <a:rPr lang="en-US" sz="2800" dirty="0">
                <a:solidFill>
                  <a:schemeClr val="bg1"/>
                </a:solidFill>
                <a:latin typeface="Albertus MT" pitchFamily="34" charset="0"/>
              </a:rPr>
            </a:br>
            <a:r>
              <a:rPr lang="en-US" sz="2800" dirty="0">
                <a:solidFill>
                  <a:schemeClr val="bg1"/>
                </a:solidFill>
                <a:latin typeface="Albertus MT" pitchFamily="34" charset="0"/>
              </a:rPr>
              <a:t>                        Austria &amp; Russia.</a:t>
            </a:r>
          </a:p>
        </p:txBody>
      </p:sp>
      <p:pic>
        <p:nvPicPr>
          <p:cNvPr id="20518" name="Picture 38" descr="Napoleon I King of Italy - Andrea Appiani- 1805"/>
          <p:cNvPicPr>
            <a:picLocks noChangeAspect="1" noChangeArrowheads="1"/>
          </p:cNvPicPr>
          <p:nvPr/>
        </p:nvPicPr>
        <p:blipFill>
          <a:blip r:embed="rId3"/>
          <a:srcRect b="2040"/>
          <a:stretch>
            <a:fillRect/>
          </a:stretch>
        </p:blipFill>
        <p:spPr bwMode="auto">
          <a:xfrm>
            <a:off x="381000" y="3276600"/>
            <a:ext cx="2062163" cy="2743200"/>
          </a:xfrm>
          <a:prstGeom prst="rect">
            <a:avLst/>
          </a:prstGeom>
          <a:noFill/>
          <a:ln w="9525">
            <a:solidFill>
              <a:srgbClr val="FFFFCC"/>
            </a:solidFill>
            <a:miter lim="800000"/>
            <a:headEnd/>
            <a:tailEnd/>
          </a:ln>
        </p:spPr>
      </p:pic>
      <p:sp>
        <p:nvSpPr>
          <p:cNvPr id="20520" name="Text Box 40"/>
          <p:cNvSpPr txBox="1">
            <a:spLocks noChangeArrowheads="1"/>
          </p:cNvSpPr>
          <p:nvPr/>
        </p:nvSpPr>
        <p:spPr bwMode="auto">
          <a:xfrm>
            <a:off x="304800" y="6216650"/>
            <a:ext cx="8534400" cy="45720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2400" dirty="0">
                <a:solidFill>
                  <a:schemeClr val="bg1"/>
                </a:solidFill>
                <a:latin typeface="Albertus MT" pitchFamily="34" charset="0"/>
              </a:rPr>
              <a:t>Crowned “King of Italy” on May 6, 1805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518"/>
                                        </p:tgtEl>
                                        <p:attrNameLst>
                                          <p:attrName>style.visibility</p:attrName>
                                        </p:attrNameLst>
                                      </p:cBhvr>
                                      <p:to>
                                        <p:strVal val="visible"/>
                                      </p:to>
                                    </p:set>
                                    <p:animEffect transition="in" filter="dissolve">
                                      <p:cBhvr>
                                        <p:cTn id="11" dur="500"/>
                                        <p:tgtEl>
                                          <p:spTgt spid="2051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0520"/>
                                        </p:tgtEl>
                                        <p:attrNameLst>
                                          <p:attrName>style.visibility</p:attrName>
                                        </p:attrNameLst>
                                      </p:cBhvr>
                                      <p:to>
                                        <p:strVal val="visible"/>
                                      </p:to>
                                    </p:set>
                                    <p:animEffect transition="in" filter="dissolve">
                                      <p:cBhvr>
                                        <p:cTn id="14" dur="500"/>
                                        <p:tgtEl>
                                          <p:spTgt spid="20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7" grpId="0"/>
      <p:bldP spid="205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228600"/>
            <a:ext cx="85344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dirty="0">
                <a:solidFill>
                  <a:srgbClr val="CACAEE"/>
                </a:solidFill>
                <a:latin typeface="Times New Roman" pitchFamily="18" charset="0"/>
              </a:rPr>
              <a:t>Napoleon’s Major Military Campaigns</a:t>
            </a:r>
          </a:p>
        </p:txBody>
      </p:sp>
      <p:sp>
        <p:nvSpPr>
          <p:cNvPr id="21507" name="Rectangle 3"/>
          <p:cNvSpPr>
            <a:spLocks noChangeArrowheads="1"/>
          </p:cNvSpPr>
          <p:nvPr/>
        </p:nvSpPr>
        <p:spPr bwMode="auto">
          <a:xfrm>
            <a:off x="3733800" y="3352800"/>
            <a:ext cx="5638800" cy="1905000"/>
          </a:xfrm>
          <a:prstGeom prst="rect">
            <a:avLst/>
          </a:prstGeom>
          <a:noFill/>
          <a:ln w="9525">
            <a:noFill/>
            <a:miter lim="800000"/>
            <a:headEnd/>
            <a:tailEnd/>
          </a:ln>
        </p:spPr>
        <p:txBody>
          <a:bodyPr/>
          <a:lstStyle/>
          <a:p>
            <a:pPr>
              <a:spcBef>
                <a:spcPct val="20000"/>
              </a:spcBef>
            </a:pPr>
            <a:r>
              <a:rPr lang="en-US" sz="2400">
                <a:solidFill>
                  <a:schemeClr val="bg1"/>
                </a:solidFill>
                <a:latin typeface="Albertus MT"/>
              </a:rPr>
              <a:t>JENA:  French Troops in Berlin!</a:t>
            </a:r>
          </a:p>
          <a:p>
            <a:pPr algn="ctr">
              <a:spcBef>
                <a:spcPct val="20000"/>
              </a:spcBef>
            </a:pPr>
            <a:r>
              <a:rPr lang="en-US" sz="2400">
                <a:solidFill>
                  <a:srgbClr val="FFFFCC"/>
                </a:solidFill>
                <a:latin typeface="Albertus MT"/>
              </a:rPr>
              <a:t/>
            </a:r>
            <a:br>
              <a:rPr lang="en-US" sz="2400">
                <a:solidFill>
                  <a:srgbClr val="FFFFCC"/>
                </a:solidFill>
                <a:latin typeface="Albertus MT"/>
              </a:rPr>
            </a:br>
            <a:r>
              <a:rPr lang="en-US" sz="2800">
                <a:solidFill>
                  <a:srgbClr val="FFFFCC"/>
                </a:solidFill>
                <a:latin typeface="Albertus MT"/>
              </a:rPr>
              <a:t>BERLIN DECREES</a:t>
            </a:r>
            <a:br>
              <a:rPr lang="en-US" sz="2800">
                <a:solidFill>
                  <a:srgbClr val="FFFFCC"/>
                </a:solidFill>
                <a:latin typeface="Albertus MT"/>
              </a:rPr>
            </a:br>
            <a:r>
              <a:rPr lang="en-US" sz="2800">
                <a:solidFill>
                  <a:srgbClr val="FFFFCC"/>
                </a:solidFill>
                <a:latin typeface="Albertus MT"/>
              </a:rPr>
              <a:t>(“Continental System”)</a:t>
            </a:r>
          </a:p>
        </p:txBody>
      </p:sp>
      <p:sp>
        <p:nvSpPr>
          <p:cNvPr id="56323" name="Rectangle 4"/>
          <p:cNvSpPr>
            <a:spLocks noChangeArrowheads="1"/>
          </p:cNvSpPr>
          <p:nvPr/>
        </p:nvSpPr>
        <p:spPr bwMode="auto">
          <a:xfrm>
            <a:off x="2057400" y="2941638"/>
            <a:ext cx="2019300" cy="808037"/>
          </a:xfrm>
          <a:prstGeom prst="rect">
            <a:avLst/>
          </a:prstGeom>
          <a:noFill/>
          <a:ln w="9525">
            <a:noFill/>
            <a:miter lim="800000"/>
            <a:headEnd/>
            <a:tailEnd/>
          </a:ln>
        </p:spPr>
        <p:txBody>
          <a:bodyPr/>
          <a:lstStyle/>
          <a:p>
            <a:pPr>
              <a:spcBef>
                <a:spcPct val="20000"/>
              </a:spcBef>
            </a:pPr>
            <a:endParaRPr lang="en-US" sz="2400" b="1">
              <a:solidFill>
                <a:schemeClr val="bg1"/>
              </a:solidFill>
              <a:latin typeface="Albertus MT"/>
            </a:endParaRPr>
          </a:p>
        </p:txBody>
      </p:sp>
      <p:sp>
        <p:nvSpPr>
          <p:cNvPr id="56324" name="Rectangle 5"/>
          <p:cNvSpPr>
            <a:spLocks noChangeArrowheads="1"/>
          </p:cNvSpPr>
          <p:nvPr/>
        </p:nvSpPr>
        <p:spPr bwMode="auto">
          <a:xfrm>
            <a:off x="7162800" y="2163763"/>
            <a:ext cx="1752600" cy="808037"/>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a:t>
            </a:r>
            <a:r>
              <a:rPr lang="en-US" sz="2400">
                <a:solidFill>
                  <a:schemeClr val="bg1"/>
                </a:solidFill>
                <a:latin typeface="Albertus MT"/>
              </a:rPr>
              <a:t>Prussia</a:t>
            </a:r>
          </a:p>
        </p:txBody>
      </p:sp>
      <p:sp>
        <p:nvSpPr>
          <p:cNvPr id="56325" name="Rectangle 6"/>
          <p:cNvSpPr>
            <a:spLocks noChangeArrowheads="1"/>
          </p:cNvSpPr>
          <p:nvPr/>
        </p:nvSpPr>
        <p:spPr bwMode="auto">
          <a:xfrm>
            <a:off x="5753100" y="2133600"/>
            <a:ext cx="1219200" cy="80803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56326" name="Rectangle 7"/>
          <p:cNvSpPr>
            <a:spLocks noChangeArrowheads="1"/>
          </p:cNvSpPr>
          <p:nvPr/>
        </p:nvSpPr>
        <p:spPr bwMode="auto">
          <a:xfrm>
            <a:off x="3733800" y="2133600"/>
            <a:ext cx="2019300" cy="808038"/>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56327" name="Rectangle 8"/>
          <p:cNvSpPr>
            <a:spLocks noChangeArrowheads="1"/>
          </p:cNvSpPr>
          <p:nvPr/>
        </p:nvSpPr>
        <p:spPr bwMode="auto">
          <a:xfrm>
            <a:off x="1828800" y="2133600"/>
            <a:ext cx="2438400" cy="80803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1806:</a:t>
            </a:r>
          </a:p>
        </p:txBody>
      </p:sp>
      <p:sp>
        <p:nvSpPr>
          <p:cNvPr id="56328" name="Line 9"/>
          <p:cNvSpPr>
            <a:spLocks noChangeShapeType="1"/>
          </p:cNvSpPr>
          <p:nvPr/>
        </p:nvSpPr>
        <p:spPr bwMode="auto">
          <a:xfrm>
            <a:off x="1981200" y="2133600"/>
            <a:ext cx="8077200" cy="0"/>
          </a:xfrm>
          <a:prstGeom prst="line">
            <a:avLst/>
          </a:prstGeom>
          <a:noFill/>
          <a:ln w="28575" cap="sq">
            <a:noFill/>
            <a:round/>
            <a:headEnd/>
            <a:tailEnd/>
          </a:ln>
        </p:spPr>
        <p:txBody>
          <a:bodyPr/>
          <a:lstStyle/>
          <a:p>
            <a:endParaRPr lang="en-US"/>
          </a:p>
        </p:txBody>
      </p:sp>
      <p:sp>
        <p:nvSpPr>
          <p:cNvPr id="56329" name="Line 10"/>
          <p:cNvSpPr>
            <a:spLocks noChangeShapeType="1"/>
          </p:cNvSpPr>
          <p:nvPr/>
        </p:nvSpPr>
        <p:spPr bwMode="auto">
          <a:xfrm>
            <a:off x="1981200" y="2484438"/>
            <a:ext cx="8077200" cy="0"/>
          </a:xfrm>
          <a:prstGeom prst="line">
            <a:avLst/>
          </a:prstGeom>
          <a:noFill/>
          <a:ln w="12700">
            <a:noFill/>
            <a:round/>
            <a:headEnd/>
            <a:tailEnd/>
          </a:ln>
        </p:spPr>
        <p:txBody>
          <a:bodyPr/>
          <a:lstStyle/>
          <a:p>
            <a:endParaRPr lang="en-US"/>
          </a:p>
        </p:txBody>
      </p:sp>
      <p:sp>
        <p:nvSpPr>
          <p:cNvPr id="56330" name="Line 11"/>
          <p:cNvSpPr>
            <a:spLocks noChangeShapeType="1"/>
          </p:cNvSpPr>
          <p:nvPr/>
        </p:nvSpPr>
        <p:spPr bwMode="auto">
          <a:xfrm>
            <a:off x="1981200" y="3292475"/>
            <a:ext cx="8077200" cy="0"/>
          </a:xfrm>
          <a:prstGeom prst="line">
            <a:avLst/>
          </a:prstGeom>
          <a:noFill/>
          <a:ln w="28575" cap="sq">
            <a:noFill/>
            <a:round/>
            <a:headEnd/>
            <a:tailEnd/>
          </a:ln>
        </p:spPr>
        <p:txBody>
          <a:bodyPr/>
          <a:lstStyle/>
          <a:p>
            <a:endParaRPr lang="en-US"/>
          </a:p>
        </p:txBody>
      </p:sp>
      <p:sp>
        <p:nvSpPr>
          <p:cNvPr id="56331" name="Line 12"/>
          <p:cNvSpPr>
            <a:spLocks noChangeShapeType="1"/>
          </p:cNvSpPr>
          <p:nvPr/>
        </p:nvSpPr>
        <p:spPr bwMode="auto">
          <a:xfrm>
            <a:off x="1981200" y="1676400"/>
            <a:ext cx="0" cy="1616075"/>
          </a:xfrm>
          <a:prstGeom prst="line">
            <a:avLst/>
          </a:prstGeom>
          <a:noFill/>
          <a:ln w="28575" cap="sq">
            <a:noFill/>
            <a:round/>
            <a:headEnd/>
            <a:tailEnd/>
          </a:ln>
        </p:spPr>
        <p:txBody>
          <a:bodyPr/>
          <a:lstStyle/>
          <a:p>
            <a:endParaRPr lang="en-US"/>
          </a:p>
        </p:txBody>
      </p:sp>
      <p:sp>
        <p:nvSpPr>
          <p:cNvPr id="56332" name="Line 13"/>
          <p:cNvSpPr>
            <a:spLocks noChangeShapeType="1"/>
          </p:cNvSpPr>
          <p:nvPr/>
        </p:nvSpPr>
        <p:spPr bwMode="auto">
          <a:xfrm>
            <a:off x="4419600" y="2133600"/>
            <a:ext cx="0" cy="1616075"/>
          </a:xfrm>
          <a:prstGeom prst="line">
            <a:avLst/>
          </a:prstGeom>
          <a:noFill/>
          <a:ln w="12700">
            <a:noFill/>
            <a:round/>
            <a:headEnd/>
            <a:tailEnd/>
          </a:ln>
        </p:spPr>
        <p:txBody>
          <a:bodyPr/>
          <a:lstStyle/>
          <a:p>
            <a:endParaRPr lang="en-US"/>
          </a:p>
        </p:txBody>
      </p:sp>
      <p:sp>
        <p:nvSpPr>
          <p:cNvPr id="56333" name="Line 14"/>
          <p:cNvSpPr>
            <a:spLocks noChangeShapeType="1"/>
          </p:cNvSpPr>
          <p:nvPr/>
        </p:nvSpPr>
        <p:spPr bwMode="auto">
          <a:xfrm>
            <a:off x="6096000" y="2133600"/>
            <a:ext cx="0" cy="808038"/>
          </a:xfrm>
          <a:prstGeom prst="line">
            <a:avLst/>
          </a:prstGeom>
          <a:noFill/>
          <a:ln w="12700">
            <a:noFill/>
            <a:round/>
            <a:headEnd/>
            <a:tailEnd/>
          </a:ln>
        </p:spPr>
        <p:txBody>
          <a:bodyPr/>
          <a:lstStyle/>
          <a:p>
            <a:endParaRPr lang="en-US"/>
          </a:p>
        </p:txBody>
      </p:sp>
      <p:sp>
        <p:nvSpPr>
          <p:cNvPr id="56334" name="Line 15"/>
          <p:cNvSpPr>
            <a:spLocks noChangeShapeType="1"/>
          </p:cNvSpPr>
          <p:nvPr/>
        </p:nvSpPr>
        <p:spPr bwMode="auto">
          <a:xfrm>
            <a:off x="7315200" y="2133600"/>
            <a:ext cx="0" cy="808038"/>
          </a:xfrm>
          <a:prstGeom prst="line">
            <a:avLst/>
          </a:prstGeom>
          <a:noFill/>
          <a:ln w="12700">
            <a:noFill/>
            <a:round/>
            <a:headEnd/>
            <a:tailEnd/>
          </a:ln>
        </p:spPr>
        <p:txBody>
          <a:bodyPr/>
          <a:lstStyle/>
          <a:p>
            <a:endParaRPr lang="en-US"/>
          </a:p>
        </p:txBody>
      </p:sp>
      <p:sp>
        <p:nvSpPr>
          <p:cNvPr id="56335" name="Line 16"/>
          <p:cNvSpPr>
            <a:spLocks noChangeShapeType="1"/>
          </p:cNvSpPr>
          <p:nvPr/>
        </p:nvSpPr>
        <p:spPr bwMode="auto">
          <a:xfrm>
            <a:off x="10134600" y="2133600"/>
            <a:ext cx="0" cy="1616075"/>
          </a:xfrm>
          <a:prstGeom prst="line">
            <a:avLst/>
          </a:prstGeom>
          <a:noFill/>
          <a:ln w="28575" cap="sq">
            <a:noFill/>
            <a:round/>
            <a:headEnd/>
            <a:tailEnd/>
          </a:ln>
        </p:spPr>
        <p:txBody>
          <a:bodyPr/>
          <a:lstStyle/>
          <a:p>
            <a:endParaRPr lang="en-US"/>
          </a:p>
        </p:txBody>
      </p:sp>
      <p:sp>
        <p:nvSpPr>
          <p:cNvPr id="21521" name="AutoShape 17"/>
          <p:cNvSpPr>
            <a:spLocks noChangeArrowheads="1"/>
          </p:cNvSpPr>
          <p:nvPr/>
        </p:nvSpPr>
        <p:spPr bwMode="auto">
          <a:xfrm>
            <a:off x="5791200" y="1676400"/>
            <a:ext cx="1600200" cy="12192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defRPr/>
            </a:pPr>
            <a:r>
              <a:rPr lang="en-US" sz="1400" b="1" dirty="0">
                <a:solidFill>
                  <a:srgbClr val="000046"/>
                </a:solidFill>
                <a:effectLst>
                  <a:outerShdw blurRad="38100" dist="38100" dir="2700000" algn="tl">
                    <a:srgbClr val="000000"/>
                  </a:outerShdw>
                </a:effectLst>
                <a:latin typeface="Albertus MT" pitchFamily="34" charset="0"/>
              </a:rPr>
              <a:t>Confed.</a:t>
            </a:r>
            <a:br>
              <a:rPr lang="en-US" sz="1400" b="1" dirty="0">
                <a:solidFill>
                  <a:srgbClr val="000046"/>
                </a:solidFill>
                <a:effectLst>
                  <a:outerShdw blurRad="38100" dist="38100" dir="2700000" algn="tl">
                    <a:srgbClr val="000000"/>
                  </a:outerShdw>
                </a:effectLst>
                <a:latin typeface="Albertus MT" pitchFamily="34" charset="0"/>
              </a:rPr>
            </a:br>
            <a:r>
              <a:rPr lang="en-US" sz="1400" b="1" dirty="0">
                <a:solidFill>
                  <a:srgbClr val="000046"/>
                </a:solidFill>
                <a:effectLst>
                  <a:outerShdw blurRad="38100" dist="38100" dir="2700000" algn="tl">
                    <a:srgbClr val="000000"/>
                  </a:outerShdw>
                </a:effectLst>
                <a:latin typeface="Albertus MT" pitchFamily="34" charset="0"/>
              </a:rPr>
              <a:t>of the</a:t>
            </a:r>
            <a:br>
              <a:rPr lang="en-US" sz="1400" b="1" dirty="0">
                <a:solidFill>
                  <a:srgbClr val="000046"/>
                </a:solidFill>
                <a:effectLst>
                  <a:outerShdw blurRad="38100" dist="38100" dir="2700000" algn="tl">
                    <a:srgbClr val="000000"/>
                  </a:outerShdw>
                </a:effectLst>
                <a:latin typeface="Albertus MT" pitchFamily="34" charset="0"/>
              </a:rPr>
            </a:br>
            <a:r>
              <a:rPr lang="en-US" sz="1400" b="1" dirty="0">
                <a:solidFill>
                  <a:srgbClr val="000046"/>
                </a:solidFill>
                <a:effectLst>
                  <a:outerShdw blurRad="38100" dist="38100" dir="2700000" algn="tl">
                    <a:srgbClr val="000000"/>
                  </a:outerShdw>
                </a:effectLst>
                <a:latin typeface="Albertus MT" pitchFamily="34" charset="0"/>
              </a:rPr>
              <a:t>Rhine</a:t>
            </a:r>
          </a:p>
        </p:txBody>
      </p:sp>
      <p:pic>
        <p:nvPicPr>
          <p:cNvPr id="56337" name="Picture 53" descr="map-Consolidation of German and Italian States, 1812"/>
          <p:cNvPicPr>
            <a:picLocks noChangeAspect="1" noChangeArrowheads="1"/>
          </p:cNvPicPr>
          <p:nvPr/>
        </p:nvPicPr>
        <p:blipFill>
          <a:blip r:embed="rId3">
            <a:lum bright="-6000" contrast="6000"/>
          </a:blip>
          <a:srcRect/>
          <a:stretch>
            <a:fillRect/>
          </a:stretch>
        </p:blipFill>
        <p:spPr bwMode="auto">
          <a:xfrm>
            <a:off x="304800" y="1219200"/>
            <a:ext cx="2524125" cy="5334000"/>
          </a:xfrm>
          <a:prstGeom prst="rect">
            <a:avLst/>
          </a:prstGeom>
          <a:noFill/>
          <a:ln w="9525">
            <a:noFill/>
            <a:miter lim="800000"/>
            <a:headEnd/>
            <a:tailEnd/>
          </a:ln>
        </p:spPr>
      </p:pic>
      <p:sp>
        <p:nvSpPr>
          <p:cNvPr id="21559" name="Text Box 55"/>
          <p:cNvSpPr txBox="1">
            <a:spLocks noChangeArrowheads="1"/>
          </p:cNvSpPr>
          <p:nvPr/>
        </p:nvSpPr>
        <p:spPr bwMode="auto">
          <a:xfrm>
            <a:off x="3886200" y="5715000"/>
            <a:ext cx="4953000" cy="4572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400" dirty="0">
                <a:solidFill>
                  <a:schemeClr val="bg1"/>
                </a:solidFill>
                <a:latin typeface="Albertus MT" pitchFamily="34" charset="0"/>
              </a:rPr>
              <a:t>4th Coalition created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228600"/>
            <a:ext cx="86106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dirty="0">
                <a:solidFill>
                  <a:srgbClr val="CACAEE"/>
                </a:solidFill>
                <a:latin typeface="Times New Roman" pitchFamily="18" charset="0"/>
              </a:rPr>
              <a:t>British Cartoon </a:t>
            </a:r>
          </a:p>
        </p:txBody>
      </p:sp>
      <p:pic>
        <p:nvPicPr>
          <p:cNvPr id="58370" name="Picture 5" descr="devil"/>
          <p:cNvPicPr>
            <a:picLocks noChangeAspect="1" noChangeArrowheads="1"/>
          </p:cNvPicPr>
          <p:nvPr/>
        </p:nvPicPr>
        <p:blipFill>
          <a:blip r:embed="rId3"/>
          <a:srcRect l="8702" t="21666" r="10005" b="19167"/>
          <a:stretch>
            <a:fillRect/>
          </a:stretch>
        </p:blipFill>
        <p:spPr bwMode="auto">
          <a:xfrm>
            <a:off x="2590800" y="1295400"/>
            <a:ext cx="4116388" cy="4495800"/>
          </a:xfrm>
          <a:prstGeom prst="rect">
            <a:avLst/>
          </a:prstGeom>
          <a:noFill/>
          <a:ln w="19050">
            <a:solidFill>
              <a:schemeClr val="bg2"/>
            </a:solidFill>
            <a:miter lim="800000"/>
            <a:headEnd/>
            <a:tailEnd/>
          </a:ln>
        </p:spPr>
      </p:pic>
      <p:sp>
        <p:nvSpPr>
          <p:cNvPr id="9222" name="Text Box 6"/>
          <p:cNvSpPr txBox="1">
            <a:spLocks noChangeArrowheads="1"/>
          </p:cNvSpPr>
          <p:nvPr/>
        </p:nvSpPr>
        <p:spPr bwMode="auto">
          <a:xfrm>
            <a:off x="304800" y="6096000"/>
            <a:ext cx="8534400" cy="5191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800" dirty="0">
                <a:solidFill>
                  <a:schemeClr val="bg1"/>
                </a:solidFill>
                <a:latin typeface="Albertus MT" pitchFamily="34" charset="0"/>
              </a:rPr>
              <a:t>“Continental System” (1806-1812)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288925"/>
            <a:ext cx="85344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dirty="0">
                <a:solidFill>
                  <a:srgbClr val="CACAEE"/>
                </a:solidFill>
                <a:latin typeface="Times New Roman" pitchFamily="18" charset="0"/>
              </a:rPr>
              <a:t>Napoleon’s Major Military Campaigns</a:t>
            </a:r>
          </a:p>
        </p:txBody>
      </p:sp>
      <p:sp>
        <p:nvSpPr>
          <p:cNvPr id="22531" name="Rectangle 3"/>
          <p:cNvSpPr>
            <a:spLocks noChangeArrowheads="1"/>
          </p:cNvSpPr>
          <p:nvPr/>
        </p:nvSpPr>
        <p:spPr bwMode="auto">
          <a:xfrm>
            <a:off x="1295400" y="3382963"/>
            <a:ext cx="6858000" cy="2332037"/>
          </a:xfrm>
          <a:prstGeom prst="rect">
            <a:avLst/>
          </a:prstGeom>
          <a:noFill/>
          <a:ln w="9525">
            <a:noFill/>
            <a:miter lim="800000"/>
            <a:headEnd/>
            <a:tailEnd/>
          </a:ln>
        </p:spPr>
        <p:txBody>
          <a:bodyPr/>
          <a:lstStyle/>
          <a:p>
            <a:pPr>
              <a:spcBef>
                <a:spcPct val="20000"/>
              </a:spcBef>
            </a:pPr>
            <a:r>
              <a:rPr lang="en-US" sz="2400">
                <a:solidFill>
                  <a:srgbClr val="FFFFCC"/>
                </a:solidFill>
                <a:latin typeface="Albertus MT"/>
              </a:rPr>
              <a:t>Grand Duchy of Warsaw</a:t>
            </a:r>
          </a:p>
          <a:p>
            <a:pPr>
              <a:spcBef>
                <a:spcPct val="20000"/>
              </a:spcBef>
            </a:pPr>
            <a:endParaRPr lang="en-US" sz="2400">
              <a:solidFill>
                <a:srgbClr val="FFFFCC"/>
              </a:solidFill>
              <a:latin typeface="Albertus MT"/>
            </a:endParaRPr>
          </a:p>
          <a:p>
            <a:pPr>
              <a:spcBef>
                <a:spcPct val="20000"/>
              </a:spcBef>
            </a:pPr>
            <a:r>
              <a:rPr lang="en-US" sz="2400">
                <a:solidFill>
                  <a:schemeClr val="bg1"/>
                </a:solidFill>
                <a:latin typeface="Albertus MT"/>
              </a:rPr>
              <a:t>FRIEDLAND: France defeated Russian troops</a:t>
            </a:r>
          </a:p>
          <a:p>
            <a:pPr>
              <a:spcBef>
                <a:spcPct val="20000"/>
              </a:spcBef>
            </a:pPr>
            <a:r>
              <a:rPr lang="en-US" sz="2400">
                <a:solidFill>
                  <a:schemeClr val="bg1"/>
                </a:solidFill>
                <a:latin typeface="Albertus MT"/>
              </a:rPr>
              <a:t>                    : France occupied Konigsberg, </a:t>
            </a:r>
            <a:br>
              <a:rPr lang="en-US" sz="2400">
                <a:solidFill>
                  <a:schemeClr val="bg1"/>
                </a:solidFill>
                <a:latin typeface="Albertus MT"/>
              </a:rPr>
            </a:br>
            <a:r>
              <a:rPr lang="en-US" sz="2400">
                <a:solidFill>
                  <a:schemeClr val="bg1"/>
                </a:solidFill>
                <a:latin typeface="Albertus MT"/>
              </a:rPr>
              <a:t>                      capital of East Prussia!</a:t>
            </a:r>
          </a:p>
        </p:txBody>
      </p:sp>
      <p:sp>
        <p:nvSpPr>
          <p:cNvPr id="60419" name="Rectangle 4"/>
          <p:cNvSpPr>
            <a:spLocks noChangeArrowheads="1"/>
          </p:cNvSpPr>
          <p:nvPr/>
        </p:nvSpPr>
        <p:spPr bwMode="auto">
          <a:xfrm>
            <a:off x="457200" y="2620963"/>
            <a:ext cx="2019300" cy="808037"/>
          </a:xfrm>
          <a:prstGeom prst="rect">
            <a:avLst/>
          </a:prstGeom>
          <a:noFill/>
          <a:ln w="9525">
            <a:noFill/>
            <a:miter lim="800000"/>
            <a:headEnd/>
            <a:tailEnd/>
          </a:ln>
        </p:spPr>
        <p:txBody>
          <a:bodyPr/>
          <a:lstStyle/>
          <a:p>
            <a:pPr>
              <a:spcBef>
                <a:spcPct val="20000"/>
              </a:spcBef>
            </a:pPr>
            <a:endParaRPr lang="en-US" sz="2400" b="1">
              <a:solidFill>
                <a:schemeClr val="bg1"/>
              </a:solidFill>
              <a:latin typeface="Albertus MT"/>
            </a:endParaRPr>
          </a:p>
        </p:txBody>
      </p:sp>
      <p:sp>
        <p:nvSpPr>
          <p:cNvPr id="60420" name="Rectangle 5"/>
          <p:cNvSpPr>
            <a:spLocks noChangeArrowheads="1"/>
          </p:cNvSpPr>
          <p:nvPr/>
        </p:nvSpPr>
        <p:spPr bwMode="auto">
          <a:xfrm>
            <a:off x="5791200" y="1828800"/>
            <a:ext cx="2819400" cy="808038"/>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a:t>
            </a:r>
            <a:r>
              <a:rPr lang="en-US" sz="2400">
                <a:solidFill>
                  <a:schemeClr val="bg1"/>
                </a:solidFill>
                <a:latin typeface="Albertus MT"/>
              </a:rPr>
              <a:t>Russia</a:t>
            </a:r>
          </a:p>
        </p:txBody>
      </p:sp>
      <p:sp>
        <p:nvSpPr>
          <p:cNvPr id="60421" name="Rectangle 6"/>
          <p:cNvSpPr>
            <a:spLocks noChangeArrowheads="1"/>
          </p:cNvSpPr>
          <p:nvPr/>
        </p:nvSpPr>
        <p:spPr bwMode="auto">
          <a:xfrm>
            <a:off x="4495800" y="1812925"/>
            <a:ext cx="1219200" cy="80803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60422" name="Rectangle 7"/>
          <p:cNvSpPr>
            <a:spLocks noChangeArrowheads="1"/>
          </p:cNvSpPr>
          <p:nvPr/>
        </p:nvSpPr>
        <p:spPr bwMode="auto">
          <a:xfrm>
            <a:off x="2476500" y="1812925"/>
            <a:ext cx="2019300" cy="808038"/>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60423" name="Rectangle 8"/>
          <p:cNvSpPr>
            <a:spLocks noChangeArrowheads="1"/>
          </p:cNvSpPr>
          <p:nvPr/>
        </p:nvSpPr>
        <p:spPr bwMode="auto">
          <a:xfrm>
            <a:off x="876300" y="1812925"/>
            <a:ext cx="2019300" cy="80803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1806:</a:t>
            </a:r>
          </a:p>
        </p:txBody>
      </p:sp>
      <p:sp>
        <p:nvSpPr>
          <p:cNvPr id="60424" name="Line 9"/>
          <p:cNvSpPr>
            <a:spLocks noChangeShapeType="1"/>
          </p:cNvSpPr>
          <p:nvPr/>
        </p:nvSpPr>
        <p:spPr bwMode="auto">
          <a:xfrm>
            <a:off x="457200" y="1660525"/>
            <a:ext cx="8077200" cy="0"/>
          </a:xfrm>
          <a:prstGeom prst="line">
            <a:avLst/>
          </a:prstGeom>
          <a:noFill/>
          <a:ln w="28575" cap="sq">
            <a:noFill/>
            <a:round/>
            <a:headEnd/>
            <a:tailEnd/>
          </a:ln>
        </p:spPr>
        <p:txBody>
          <a:bodyPr/>
          <a:lstStyle/>
          <a:p>
            <a:endParaRPr lang="en-US"/>
          </a:p>
        </p:txBody>
      </p:sp>
      <p:sp>
        <p:nvSpPr>
          <p:cNvPr id="60425" name="Line 10"/>
          <p:cNvSpPr>
            <a:spLocks noChangeShapeType="1"/>
          </p:cNvSpPr>
          <p:nvPr/>
        </p:nvSpPr>
        <p:spPr bwMode="auto">
          <a:xfrm>
            <a:off x="457200" y="2468563"/>
            <a:ext cx="8077200" cy="0"/>
          </a:xfrm>
          <a:prstGeom prst="line">
            <a:avLst/>
          </a:prstGeom>
          <a:noFill/>
          <a:ln w="12700">
            <a:noFill/>
            <a:round/>
            <a:headEnd/>
            <a:tailEnd/>
          </a:ln>
        </p:spPr>
        <p:txBody>
          <a:bodyPr/>
          <a:lstStyle/>
          <a:p>
            <a:endParaRPr lang="en-US"/>
          </a:p>
        </p:txBody>
      </p:sp>
      <p:sp>
        <p:nvSpPr>
          <p:cNvPr id="60426" name="Line 11"/>
          <p:cNvSpPr>
            <a:spLocks noChangeShapeType="1"/>
          </p:cNvSpPr>
          <p:nvPr/>
        </p:nvSpPr>
        <p:spPr bwMode="auto">
          <a:xfrm>
            <a:off x="457200" y="3276600"/>
            <a:ext cx="8077200" cy="0"/>
          </a:xfrm>
          <a:prstGeom prst="line">
            <a:avLst/>
          </a:prstGeom>
          <a:noFill/>
          <a:ln w="28575" cap="sq">
            <a:noFill/>
            <a:round/>
            <a:headEnd/>
            <a:tailEnd/>
          </a:ln>
        </p:spPr>
        <p:txBody>
          <a:bodyPr/>
          <a:lstStyle/>
          <a:p>
            <a:endParaRPr lang="en-US"/>
          </a:p>
        </p:txBody>
      </p:sp>
      <p:sp>
        <p:nvSpPr>
          <p:cNvPr id="60427" name="Line 12"/>
          <p:cNvSpPr>
            <a:spLocks noChangeShapeType="1"/>
          </p:cNvSpPr>
          <p:nvPr/>
        </p:nvSpPr>
        <p:spPr bwMode="auto">
          <a:xfrm>
            <a:off x="457200" y="1660525"/>
            <a:ext cx="0" cy="1616075"/>
          </a:xfrm>
          <a:prstGeom prst="line">
            <a:avLst/>
          </a:prstGeom>
          <a:noFill/>
          <a:ln w="28575" cap="sq">
            <a:noFill/>
            <a:round/>
            <a:headEnd/>
            <a:tailEnd/>
          </a:ln>
        </p:spPr>
        <p:txBody>
          <a:bodyPr/>
          <a:lstStyle/>
          <a:p>
            <a:endParaRPr lang="en-US"/>
          </a:p>
        </p:txBody>
      </p:sp>
      <p:sp>
        <p:nvSpPr>
          <p:cNvPr id="60428" name="Line 13"/>
          <p:cNvSpPr>
            <a:spLocks noChangeShapeType="1"/>
          </p:cNvSpPr>
          <p:nvPr/>
        </p:nvSpPr>
        <p:spPr bwMode="auto">
          <a:xfrm>
            <a:off x="2476500" y="1660525"/>
            <a:ext cx="0" cy="1616075"/>
          </a:xfrm>
          <a:prstGeom prst="line">
            <a:avLst/>
          </a:prstGeom>
          <a:noFill/>
          <a:ln w="12700">
            <a:noFill/>
            <a:round/>
            <a:headEnd/>
            <a:tailEnd/>
          </a:ln>
        </p:spPr>
        <p:txBody>
          <a:bodyPr/>
          <a:lstStyle/>
          <a:p>
            <a:endParaRPr lang="en-US"/>
          </a:p>
        </p:txBody>
      </p:sp>
      <p:sp>
        <p:nvSpPr>
          <p:cNvPr id="60429" name="Line 14"/>
          <p:cNvSpPr>
            <a:spLocks noChangeShapeType="1"/>
          </p:cNvSpPr>
          <p:nvPr/>
        </p:nvSpPr>
        <p:spPr bwMode="auto">
          <a:xfrm>
            <a:off x="4495800" y="1660525"/>
            <a:ext cx="0" cy="808038"/>
          </a:xfrm>
          <a:prstGeom prst="line">
            <a:avLst/>
          </a:prstGeom>
          <a:noFill/>
          <a:ln w="12700">
            <a:noFill/>
            <a:round/>
            <a:headEnd/>
            <a:tailEnd/>
          </a:ln>
        </p:spPr>
        <p:txBody>
          <a:bodyPr/>
          <a:lstStyle/>
          <a:p>
            <a:endParaRPr lang="en-US"/>
          </a:p>
        </p:txBody>
      </p:sp>
      <p:sp>
        <p:nvSpPr>
          <p:cNvPr id="60430" name="Line 15"/>
          <p:cNvSpPr>
            <a:spLocks noChangeShapeType="1"/>
          </p:cNvSpPr>
          <p:nvPr/>
        </p:nvSpPr>
        <p:spPr bwMode="auto">
          <a:xfrm>
            <a:off x="5715000" y="1660525"/>
            <a:ext cx="0" cy="808038"/>
          </a:xfrm>
          <a:prstGeom prst="line">
            <a:avLst/>
          </a:prstGeom>
          <a:noFill/>
          <a:ln w="12700">
            <a:noFill/>
            <a:round/>
            <a:headEnd/>
            <a:tailEnd/>
          </a:ln>
        </p:spPr>
        <p:txBody>
          <a:bodyPr/>
          <a:lstStyle/>
          <a:p>
            <a:endParaRPr lang="en-US"/>
          </a:p>
        </p:txBody>
      </p:sp>
      <p:sp>
        <p:nvSpPr>
          <p:cNvPr id="60431" name="Line 16"/>
          <p:cNvSpPr>
            <a:spLocks noChangeShapeType="1"/>
          </p:cNvSpPr>
          <p:nvPr/>
        </p:nvSpPr>
        <p:spPr bwMode="auto">
          <a:xfrm>
            <a:off x="8534400" y="1660525"/>
            <a:ext cx="0" cy="1616075"/>
          </a:xfrm>
          <a:prstGeom prst="line">
            <a:avLst/>
          </a:prstGeom>
          <a:noFill/>
          <a:ln w="28575" cap="sq">
            <a:noFill/>
            <a:round/>
            <a:headEnd/>
            <a:tailEnd/>
          </a:ln>
        </p:spPr>
        <p:txBody>
          <a:bodyPr/>
          <a:lstStyle/>
          <a:p>
            <a:endParaRPr lang="en-US"/>
          </a:p>
        </p:txBody>
      </p:sp>
      <p:sp>
        <p:nvSpPr>
          <p:cNvPr id="22545" name="AutoShape 17"/>
          <p:cNvSpPr>
            <a:spLocks noChangeArrowheads="1"/>
          </p:cNvSpPr>
          <p:nvPr/>
        </p:nvSpPr>
        <p:spPr bwMode="auto">
          <a:xfrm>
            <a:off x="4648200" y="1508125"/>
            <a:ext cx="1143000" cy="10668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defRPr/>
            </a:pPr>
            <a:r>
              <a:rPr lang="en-US" sz="1400" b="1" dirty="0">
                <a:solidFill>
                  <a:srgbClr val="000046"/>
                </a:solidFill>
                <a:effectLst>
                  <a:outerShdw blurRad="38100" dist="38100" dir="2700000" algn="tl">
                    <a:srgbClr val="000000"/>
                  </a:outerShdw>
                </a:effectLst>
                <a:latin typeface="Albertus MT" pitchFamily="34" charset="0"/>
              </a:rPr>
              <a:t>Poland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029"/>
          <p:cNvSpPr txBox="1">
            <a:spLocks noChangeArrowheads="1"/>
          </p:cNvSpPr>
          <p:nvPr/>
        </p:nvSpPr>
        <p:spPr bwMode="auto">
          <a:xfrm>
            <a:off x="228600" y="1066800"/>
            <a:ext cx="8686800" cy="6099175"/>
          </a:xfrm>
          <a:prstGeom prst="rect">
            <a:avLst/>
          </a:prstGeom>
          <a:noFill/>
          <a:ln w="9525">
            <a:noFill/>
            <a:miter lim="800000"/>
            <a:headEnd/>
            <a:tailEnd/>
          </a:ln>
        </p:spPr>
        <p:txBody>
          <a:bodyPr>
            <a:spAutoFit/>
          </a:bodyPr>
          <a:lstStyle/>
          <a:p>
            <a:pPr>
              <a:lnSpc>
                <a:spcPct val="90000"/>
              </a:lnSpc>
              <a:spcBef>
                <a:spcPct val="20000"/>
              </a:spcBef>
              <a:buFontTx/>
              <a:buChar char="•"/>
            </a:pPr>
            <a:r>
              <a:rPr lang="en-US" sz="2200">
                <a:solidFill>
                  <a:schemeClr val="bg1"/>
                </a:solidFill>
                <a:latin typeface="Albertus MT"/>
              </a:rPr>
              <a:t>What powerful political forces did Napoleon’s conquests unleash across Europe?  How did they forever transform Europe?</a:t>
            </a:r>
          </a:p>
          <a:p>
            <a:pPr>
              <a:lnSpc>
                <a:spcPct val="90000"/>
              </a:lnSpc>
              <a:spcBef>
                <a:spcPct val="20000"/>
              </a:spcBef>
              <a:buFontTx/>
              <a:buChar char="•"/>
            </a:pPr>
            <a:r>
              <a:rPr lang="en-US" sz="2200">
                <a:solidFill>
                  <a:schemeClr val="bg1"/>
                </a:solidFill>
                <a:latin typeface="Albertus MT"/>
              </a:rPr>
              <a:t>What caused the rise of nationalist resistance to Napoleon’s empire?  Why was the battle of Jena important to this?</a:t>
            </a:r>
          </a:p>
          <a:p>
            <a:pPr>
              <a:lnSpc>
                <a:spcPct val="90000"/>
              </a:lnSpc>
              <a:spcBef>
                <a:spcPct val="20000"/>
              </a:spcBef>
              <a:buFontTx/>
              <a:buChar char="•"/>
            </a:pPr>
            <a:r>
              <a:rPr lang="en-US" sz="2200">
                <a:solidFill>
                  <a:schemeClr val="bg1"/>
                </a:solidFill>
                <a:latin typeface="Albertus MT"/>
              </a:rPr>
              <a:t>Why did a defeated Prussia become a rallying point for German nationalists? What reforms did a humiliated Prussia pursue to regain its lost power?</a:t>
            </a:r>
          </a:p>
          <a:p>
            <a:pPr>
              <a:lnSpc>
                <a:spcPct val="90000"/>
              </a:lnSpc>
              <a:spcBef>
                <a:spcPct val="20000"/>
              </a:spcBef>
              <a:buFontTx/>
              <a:buChar char="•"/>
            </a:pPr>
            <a:r>
              <a:rPr lang="en-US" sz="2200">
                <a:solidFill>
                  <a:schemeClr val="bg1"/>
                </a:solidFill>
                <a:latin typeface="Albertus MT"/>
              </a:rPr>
              <a:t>What provoked Napoleon to invade Spain in 1807?  What transpired after this invasion to arouse Spanish resistance? What type of warfare did Napoleon face for the first time during the Spanish campaign?</a:t>
            </a:r>
          </a:p>
          <a:p>
            <a:pPr>
              <a:lnSpc>
                <a:spcPct val="90000"/>
              </a:lnSpc>
              <a:spcBef>
                <a:spcPct val="20000"/>
              </a:spcBef>
              <a:buFontTx/>
              <a:buChar char="•"/>
            </a:pPr>
            <a:r>
              <a:rPr lang="en-US" sz="2200">
                <a:solidFill>
                  <a:schemeClr val="bg1"/>
                </a:solidFill>
                <a:latin typeface="Albertus MT"/>
              </a:rPr>
              <a:t>What was the result of Austria seeking a war of revenge against Napoleon in 1809?</a:t>
            </a:r>
          </a:p>
          <a:p>
            <a:pPr>
              <a:lnSpc>
                <a:spcPct val="90000"/>
              </a:lnSpc>
              <a:spcBef>
                <a:spcPct val="20000"/>
              </a:spcBef>
              <a:buFontTx/>
              <a:buChar char="•"/>
            </a:pPr>
            <a:r>
              <a:rPr lang="en-US" sz="2200">
                <a:solidFill>
                  <a:schemeClr val="bg1"/>
                </a:solidFill>
                <a:latin typeface="Albertus MT"/>
              </a:rPr>
              <a:t>Why did Czar Alexander I turn against Napoleon after 1809?</a:t>
            </a:r>
          </a:p>
          <a:p>
            <a:pPr>
              <a:lnSpc>
                <a:spcPct val="90000"/>
              </a:lnSpc>
              <a:spcBef>
                <a:spcPct val="20000"/>
              </a:spcBef>
              <a:buFontTx/>
              <a:buChar char="•"/>
            </a:pPr>
            <a:r>
              <a:rPr lang="en-US" sz="2200">
                <a:solidFill>
                  <a:schemeClr val="bg1"/>
                </a:solidFill>
                <a:latin typeface="Albertus MT"/>
              </a:rPr>
              <a:t>Why was Napoleon’s invasion of Russia a failure?</a:t>
            </a:r>
          </a:p>
          <a:p>
            <a:pPr>
              <a:lnSpc>
                <a:spcPct val="90000"/>
              </a:lnSpc>
              <a:spcBef>
                <a:spcPct val="20000"/>
              </a:spcBef>
              <a:buFontTx/>
              <a:buChar char="•"/>
            </a:pPr>
            <a:r>
              <a:rPr lang="en-US" sz="2200">
                <a:solidFill>
                  <a:schemeClr val="bg1"/>
                </a:solidFill>
                <a:latin typeface="Albertus MT"/>
              </a:rPr>
              <a:t>Why did Napoleon reject peace overtures from Austrian foreign minister Prince Klemens von Metternich?  What resulted from his failure to compromise?</a:t>
            </a:r>
          </a:p>
          <a:p>
            <a:pPr>
              <a:spcBef>
                <a:spcPct val="50000"/>
              </a:spcBef>
            </a:pPr>
            <a:endParaRPr lang="en-US"/>
          </a:p>
        </p:txBody>
      </p:sp>
      <p:sp>
        <p:nvSpPr>
          <p:cNvPr id="62466" name="Text Box 1031"/>
          <p:cNvSpPr txBox="1">
            <a:spLocks noChangeArrowheads="1"/>
          </p:cNvSpPr>
          <p:nvPr/>
        </p:nvSpPr>
        <p:spPr bwMode="auto">
          <a:xfrm>
            <a:off x="457200" y="228600"/>
            <a:ext cx="8153400" cy="641350"/>
          </a:xfrm>
          <a:prstGeom prst="rect">
            <a:avLst/>
          </a:prstGeom>
          <a:noFill/>
          <a:ln w="9525">
            <a:noFill/>
            <a:miter lim="800000"/>
            <a:headEnd/>
            <a:tailEnd/>
          </a:ln>
        </p:spPr>
        <p:txBody>
          <a:bodyPr>
            <a:spAutoFit/>
          </a:bodyPr>
          <a:lstStyle/>
          <a:p>
            <a:pPr algn="ctr">
              <a:spcBef>
                <a:spcPct val="50000"/>
              </a:spcBef>
            </a:pPr>
            <a:r>
              <a:rPr lang="en-US" b="1">
                <a:solidFill>
                  <a:srgbClr val="FAD20C"/>
                </a:solidFill>
                <a:latin typeface="BlackChancery"/>
              </a:rPr>
              <a:t>European Response to the Empire</a:t>
            </a:r>
            <a:br>
              <a:rPr lang="en-US" b="1">
                <a:solidFill>
                  <a:srgbClr val="FAD20C"/>
                </a:solidFill>
                <a:latin typeface="BlackChancery"/>
              </a:rPr>
            </a:br>
            <a:r>
              <a:rPr lang="en-US" b="1">
                <a:solidFill>
                  <a:srgbClr val="FAD20C"/>
                </a:solidFill>
                <a:latin typeface="BlackChancery"/>
              </a:rPr>
              <a:t>Section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029"/>
          <p:cNvSpPr txBox="1">
            <a:spLocks noChangeArrowheads="1"/>
          </p:cNvSpPr>
          <p:nvPr/>
        </p:nvSpPr>
        <p:spPr bwMode="auto">
          <a:xfrm>
            <a:off x="304800" y="914400"/>
            <a:ext cx="8458200" cy="6083300"/>
          </a:xfrm>
          <a:prstGeom prst="rect">
            <a:avLst/>
          </a:prstGeom>
          <a:noFill/>
          <a:ln w="9525">
            <a:noFill/>
            <a:miter lim="800000"/>
            <a:headEnd/>
            <a:tailEnd/>
          </a:ln>
        </p:spPr>
        <p:txBody>
          <a:bodyPr>
            <a:spAutoFit/>
          </a:bodyPr>
          <a:lstStyle/>
          <a:p>
            <a:pPr>
              <a:spcBef>
                <a:spcPct val="20000"/>
              </a:spcBef>
            </a:pPr>
            <a:r>
              <a:rPr lang="en-US" sz="1600" b="1">
                <a:solidFill>
                  <a:schemeClr val="bg1"/>
                </a:solidFill>
                <a:latin typeface="Albertus MT"/>
              </a:rPr>
              <a:t>The 1st Coalition </a:t>
            </a:r>
            <a:r>
              <a:rPr lang="en-US" sz="1600">
                <a:solidFill>
                  <a:schemeClr val="bg1"/>
                </a:solidFill>
                <a:latin typeface="Albertus MT"/>
              </a:rPr>
              <a:t>1792-1797</a:t>
            </a:r>
          </a:p>
          <a:p>
            <a:pPr>
              <a:spcBef>
                <a:spcPct val="20000"/>
              </a:spcBef>
            </a:pPr>
            <a:r>
              <a:rPr lang="en-US" sz="1600">
                <a:solidFill>
                  <a:schemeClr val="bg1"/>
                </a:solidFill>
                <a:latin typeface="Albertus MT"/>
              </a:rPr>
              <a:t>Austria, Prussia, Great Britain, Spain, Piedmont.</a:t>
            </a:r>
          </a:p>
          <a:p>
            <a:pPr>
              <a:spcBef>
                <a:spcPct val="20000"/>
              </a:spcBef>
            </a:pPr>
            <a:endParaRPr lang="en-US" sz="1600">
              <a:solidFill>
                <a:schemeClr val="bg1"/>
              </a:solidFill>
              <a:latin typeface="Albertus MT"/>
            </a:endParaRPr>
          </a:p>
          <a:p>
            <a:pPr>
              <a:spcBef>
                <a:spcPct val="20000"/>
              </a:spcBef>
            </a:pPr>
            <a:r>
              <a:rPr lang="en-US" sz="1600" b="1">
                <a:solidFill>
                  <a:schemeClr val="bg1"/>
                </a:solidFill>
                <a:latin typeface="Albertus MT"/>
              </a:rPr>
              <a:t>The 2nd Coalition </a:t>
            </a:r>
            <a:r>
              <a:rPr lang="en-US" sz="1600">
                <a:solidFill>
                  <a:schemeClr val="bg1"/>
                </a:solidFill>
                <a:latin typeface="Albertus MT"/>
              </a:rPr>
              <a:t>1798-1801 </a:t>
            </a:r>
          </a:p>
          <a:p>
            <a:pPr>
              <a:spcBef>
                <a:spcPct val="20000"/>
              </a:spcBef>
            </a:pPr>
            <a:r>
              <a:rPr lang="en-US" sz="1600">
                <a:solidFill>
                  <a:schemeClr val="bg1"/>
                </a:solidFill>
                <a:latin typeface="Albertus MT"/>
              </a:rPr>
              <a:t>Russia, Britain, Austria, Ottoman Empire, Portugal, Naples, Vatican. </a:t>
            </a:r>
            <a:br>
              <a:rPr lang="en-US" sz="1600">
                <a:solidFill>
                  <a:schemeClr val="bg1"/>
                </a:solidFill>
                <a:latin typeface="Albertus MT"/>
              </a:rPr>
            </a:br>
            <a:endParaRPr lang="en-US" sz="1600">
              <a:solidFill>
                <a:schemeClr val="bg1"/>
              </a:solidFill>
              <a:latin typeface="Albertus MT"/>
            </a:endParaRPr>
          </a:p>
          <a:p>
            <a:pPr>
              <a:spcBef>
                <a:spcPct val="20000"/>
              </a:spcBef>
            </a:pPr>
            <a:r>
              <a:rPr lang="en-US" sz="1600" b="1">
                <a:solidFill>
                  <a:schemeClr val="bg1"/>
                </a:solidFill>
                <a:latin typeface="Albertus MT"/>
              </a:rPr>
              <a:t>The 3rd Coalition </a:t>
            </a:r>
            <a:r>
              <a:rPr lang="en-US" sz="1600">
                <a:solidFill>
                  <a:schemeClr val="bg1"/>
                </a:solidFill>
                <a:latin typeface="Albertus MT"/>
              </a:rPr>
              <a:t>1805</a:t>
            </a:r>
          </a:p>
          <a:p>
            <a:pPr>
              <a:spcBef>
                <a:spcPct val="20000"/>
              </a:spcBef>
            </a:pPr>
            <a:r>
              <a:rPr lang="en-US" sz="1600">
                <a:solidFill>
                  <a:schemeClr val="bg1"/>
                </a:solidFill>
                <a:latin typeface="Albertus MT"/>
              </a:rPr>
              <a:t>Austria, Great Britain, Russia, Sweden. </a:t>
            </a:r>
            <a:br>
              <a:rPr lang="en-US" sz="1600">
                <a:solidFill>
                  <a:schemeClr val="bg1"/>
                </a:solidFill>
                <a:latin typeface="Albertus MT"/>
              </a:rPr>
            </a:br>
            <a:endParaRPr lang="en-US" sz="1600">
              <a:solidFill>
                <a:schemeClr val="bg1"/>
              </a:solidFill>
              <a:latin typeface="Albertus MT"/>
            </a:endParaRPr>
          </a:p>
          <a:p>
            <a:pPr>
              <a:spcBef>
                <a:spcPct val="20000"/>
              </a:spcBef>
            </a:pPr>
            <a:r>
              <a:rPr lang="en-US" sz="1600" b="1">
                <a:solidFill>
                  <a:schemeClr val="bg1"/>
                </a:solidFill>
                <a:latin typeface="Albertus MT"/>
              </a:rPr>
              <a:t>The 4th Coalition </a:t>
            </a:r>
            <a:r>
              <a:rPr lang="en-US" sz="1600">
                <a:solidFill>
                  <a:schemeClr val="bg1"/>
                </a:solidFill>
                <a:latin typeface="Albertus MT"/>
              </a:rPr>
              <a:t>1806-1807</a:t>
            </a:r>
          </a:p>
          <a:p>
            <a:pPr>
              <a:spcBef>
                <a:spcPct val="20000"/>
              </a:spcBef>
            </a:pPr>
            <a:r>
              <a:rPr lang="en-US" sz="1600">
                <a:solidFill>
                  <a:schemeClr val="bg1"/>
                </a:solidFill>
                <a:latin typeface="Albertus MT"/>
              </a:rPr>
              <a:t>Prussia, Saxony, Russia. </a:t>
            </a:r>
            <a:br>
              <a:rPr lang="en-US" sz="1600">
                <a:solidFill>
                  <a:schemeClr val="bg1"/>
                </a:solidFill>
                <a:latin typeface="Albertus MT"/>
              </a:rPr>
            </a:br>
            <a:endParaRPr lang="en-US" sz="1600">
              <a:solidFill>
                <a:schemeClr val="bg1"/>
              </a:solidFill>
              <a:latin typeface="Albertus MT"/>
            </a:endParaRPr>
          </a:p>
          <a:p>
            <a:pPr>
              <a:spcBef>
                <a:spcPct val="20000"/>
              </a:spcBef>
            </a:pPr>
            <a:r>
              <a:rPr lang="en-US" sz="1600" b="1">
                <a:solidFill>
                  <a:schemeClr val="bg1"/>
                </a:solidFill>
                <a:latin typeface="Albertus MT"/>
              </a:rPr>
              <a:t>The 5th Coalition </a:t>
            </a:r>
            <a:r>
              <a:rPr lang="en-US" sz="1600">
                <a:solidFill>
                  <a:schemeClr val="bg1"/>
                </a:solidFill>
                <a:latin typeface="Albertus MT"/>
              </a:rPr>
              <a:t>1809 </a:t>
            </a:r>
          </a:p>
          <a:p>
            <a:pPr>
              <a:spcBef>
                <a:spcPct val="20000"/>
              </a:spcBef>
            </a:pPr>
            <a:r>
              <a:rPr lang="en-US" sz="1600">
                <a:solidFill>
                  <a:schemeClr val="bg1"/>
                </a:solidFill>
                <a:latin typeface="Albertus MT"/>
              </a:rPr>
              <a:t>Great Britain and Austria. </a:t>
            </a:r>
            <a:br>
              <a:rPr lang="en-US" sz="1600">
                <a:solidFill>
                  <a:schemeClr val="bg1"/>
                </a:solidFill>
                <a:latin typeface="Albertus MT"/>
              </a:rPr>
            </a:br>
            <a:endParaRPr lang="en-US" sz="1600">
              <a:solidFill>
                <a:schemeClr val="bg1"/>
              </a:solidFill>
              <a:latin typeface="Albertus MT"/>
            </a:endParaRPr>
          </a:p>
          <a:p>
            <a:pPr>
              <a:spcBef>
                <a:spcPct val="20000"/>
              </a:spcBef>
            </a:pPr>
            <a:r>
              <a:rPr lang="en-US" sz="1600" b="1">
                <a:solidFill>
                  <a:schemeClr val="bg1"/>
                </a:solidFill>
                <a:latin typeface="Albertus MT"/>
              </a:rPr>
              <a:t>The 6th Coalition </a:t>
            </a:r>
            <a:r>
              <a:rPr lang="en-US" sz="1600">
                <a:solidFill>
                  <a:schemeClr val="bg1"/>
                </a:solidFill>
                <a:latin typeface="Albertus MT"/>
              </a:rPr>
              <a:t>1812-1814 </a:t>
            </a:r>
          </a:p>
          <a:p>
            <a:pPr>
              <a:spcBef>
                <a:spcPct val="20000"/>
              </a:spcBef>
            </a:pPr>
            <a:r>
              <a:rPr lang="en-US" sz="1600">
                <a:solidFill>
                  <a:schemeClr val="bg1"/>
                </a:solidFill>
                <a:latin typeface="Albertus MT"/>
              </a:rPr>
              <a:t>Great Britain and Russia, joined by Prussia, Sweden, Austria, German States.</a:t>
            </a:r>
            <a:br>
              <a:rPr lang="en-US" sz="1600">
                <a:solidFill>
                  <a:schemeClr val="bg1"/>
                </a:solidFill>
                <a:latin typeface="Albertus MT"/>
              </a:rPr>
            </a:br>
            <a:endParaRPr lang="en-US" sz="1600">
              <a:solidFill>
                <a:schemeClr val="bg1"/>
              </a:solidFill>
              <a:latin typeface="Albertus MT"/>
            </a:endParaRPr>
          </a:p>
          <a:p>
            <a:pPr>
              <a:spcBef>
                <a:spcPct val="20000"/>
              </a:spcBef>
            </a:pPr>
            <a:r>
              <a:rPr lang="en-US" sz="1600" b="1">
                <a:solidFill>
                  <a:schemeClr val="bg1"/>
                </a:solidFill>
                <a:latin typeface="Albertus MT"/>
              </a:rPr>
              <a:t>The 7th Coalition </a:t>
            </a:r>
            <a:r>
              <a:rPr lang="en-US" sz="1600">
                <a:solidFill>
                  <a:schemeClr val="bg1"/>
                </a:solidFill>
                <a:latin typeface="Albertus MT"/>
              </a:rPr>
              <a:t>1815 </a:t>
            </a:r>
          </a:p>
          <a:p>
            <a:pPr>
              <a:spcBef>
                <a:spcPct val="20000"/>
              </a:spcBef>
            </a:pPr>
            <a:r>
              <a:rPr lang="en-US" sz="1600">
                <a:solidFill>
                  <a:schemeClr val="bg1"/>
                </a:solidFill>
                <a:latin typeface="Albertus MT"/>
              </a:rPr>
              <a:t>Great Britain, Russia, Prussia, Sweden, Austria, German States.</a:t>
            </a:r>
          </a:p>
          <a:p>
            <a:pPr>
              <a:spcBef>
                <a:spcPct val="50000"/>
              </a:spcBef>
            </a:pPr>
            <a:endParaRPr lang="en-US"/>
          </a:p>
        </p:txBody>
      </p:sp>
      <p:sp>
        <p:nvSpPr>
          <p:cNvPr id="64514" name="Text Box 1031"/>
          <p:cNvSpPr txBox="1">
            <a:spLocks noChangeArrowheads="1"/>
          </p:cNvSpPr>
          <p:nvPr/>
        </p:nvSpPr>
        <p:spPr bwMode="auto">
          <a:xfrm>
            <a:off x="533400" y="0"/>
            <a:ext cx="7924800" cy="701675"/>
          </a:xfrm>
          <a:prstGeom prst="rect">
            <a:avLst/>
          </a:prstGeom>
          <a:noFill/>
          <a:ln w="9525">
            <a:noFill/>
            <a:miter lim="800000"/>
            <a:headEnd/>
            <a:tailEnd/>
          </a:ln>
        </p:spPr>
        <p:txBody>
          <a:bodyPr>
            <a:spAutoFit/>
          </a:bodyPr>
          <a:lstStyle/>
          <a:p>
            <a:pPr algn="ctr">
              <a:spcBef>
                <a:spcPct val="50000"/>
              </a:spcBef>
            </a:pPr>
            <a:r>
              <a:rPr lang="en-US" sz="4000" b="1">
                <a:solidFill>
                  <a:srgbClr val="FAD20C"/>
                </a:solidFill>
                <a:latin typeface="BlackChancery"/>
              </a:rPr>
              <a:t>Coalitions Against Napoleon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441325"/>
            <a:ext cx="88392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Josephine’s Divorce Statement </a:t>
            </a:r>
            <a:r>
              <a:rPr lang="en-US" sz="3600">
                <a:solidFill>
                  <a:srgbClr val="CACAEE"/>
                </a:solidFill>
                <a:latin typeface="Times New Roman" pitchFamily="18" charset="0"/>
              </a:rPr>
              <a:t>(1807)</a:t>
            </a:r>
          </a:p>
        </p:txBody>
      </p:sp>
      <p:sp>
        <p:nvSpPr>
          <p:cNvPr id="33795" name="Text Box 3"/>
          <p:cNvSpPr txBox="1">
            <a:spLocks noChangeArrowheads="1"/>
          </p:cNvSpPr>
          <p:nvPr/>
        </p:nvSpPr>
        <p:spPr bwMode="auto">
          <a:xfrm>
            <a:off x="1066800" y="1770063"/>
            <a:ext cx="7086600" cy="4478337"/>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3200" i="1">
                <a:solidFill>
                  <a:schemeClr val="bg1"/>
                </a:solidFill>
                <a:latin typeface="Albertus MT" pitchFamily="34" charset="0"/>
              </a:rPr>
              <a:t>With the permission of our august and dear husband, I must declare that, having no hope of bearing children who would fulfill the needs of his policies and the interests of France, I am pleased to offer him the greatest proof of attachment and devotion ever offered on this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up)">
                                      <p:cBhvr>
                                        <p:cTn id="7" dur="5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 y="381000"/>
            <a:ext cx="8915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Napoleon’s Divorce Statement </a:t>
            </a:r>
            <a:r>
              <a:rPr lang="en-US" sz="4000">
                <a:solidFill>
                  <a:srgbClr val="CACAEE"/>
                </a:solidFill>
                <a:latin typeface="Times New Roman" pitchFamily="18" charset="0"/>
              </a:rPr>
              <a:t>(1807)</a:t>
            </a:r>
          </a:p>
        </p:txBody>
      </p:sp>
      <p:sp>
        <p:nvSpPr>
          <p:cNvPr id="32771" name="Text Box 3"/>
          <p:cNvSpPr txBox="1">
            <a:spLocks noChangeArrowheads="1"/>
          </p:cNvSpPr>
          <p:nvPr/>
        </p:nvSpPr>
        <p:spPr bwMode="auto">
          <a:xfrm>
            <a:off x="1066800" y="1838325"/>
            <a:ext cx="7620000" cy="4486275"/>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3600" i="1">
                <a:solidFill>
                  <a:schemeClr val="bg1"/>
                </a:solidFill>
                <a:latin typeface="Albertus MT" pitchFamily="34" charset="0"/>
              </a:rPr>
              <a:t>Far from ever finding cause for complaint, I can to the contrary only congratulate myself on the devotion and tenderness of my beloved wife. She has adorned thirteen years of my life; the memory will always remain engraved on my heart.</a:t>
            </a:r>
            <a:r>
              <a:rPr lang="en-US" sz="3600">
                <a:solidFill>
                  <a:schemeClr val="bg1"/>
                </a:solidFill>
                <a:latin typeface="Albertus MT"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up)">
                                      <p:cBhvr>
                                        <p:cTn id="7" dur="5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029200" y="1219200"/>
            <a:ext cx="3962400" cy="45704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200">
                <a:solidFill>
                  <a:srgbClr val="CACAEE"/>
                </a:solidFill>
                <a:latin typeface="Times New Roman" pitchFamily="18" charset="0"/>
              </a:rPr>
              <a:t>Marie Louise</a:t>
            </a:r>
            <a:br>
              <a:rPr lang="en-US" sz="4200">
                <a:solidFill>
                  <a:srgbClr val="CACAEE"/>
                </a:solidFill>
                <a:latin typeface="Times New Roman" pitchFamily="18" charset="0"/>
              </a:rPr>
            </a:br>
            <a:r>
              <a:rPr lang="en-US" sz="4200">
                <a:solidFill>
                  <a:srgbClr val="CACAEE"/>
                </a:solidFill>
                <a:latin typeface="Times New Roman" pitchFamily="18" charset="0"/>
              </a:rPr>
              <a:t>(of Austria)</a:t>
            </a:r>
            <a:br>
              <a:rPr lang="en-US" sz="4200">
                <a:solidFill>
                  <a:srgbClr val="CACAEE"/>
                </a:solidFill>
                <a:latin typeface="Times New Roman" pitchFamily="18" charset="0"/>
              </a:rPr>
            </a:br>
            <a:r>
              <a:rPr lang="en-US" sz="4200">
                <a:solidFill>
                  <a:srgbClr val="CACAEE"/>
                </a:solidFill>
                <a:latin typeface="Times New Roman" pitchFamily="18" charset="0"/>
              </a:rPr>
              <a:t/>
            </a:r>
            <a:br>
              <a:rPr lang="en-US" sz="4200">
                <a:solidFill>
                  <a:srgbClr val="CACAEE"/>
                </a:solidFill>
                <a:latin typeface="Times New Roman" pitchFamily="18" charset="0"/>
              </a:rPr>
            </a:br>
            <a:r>
              <a:rPr lang="en-US" sz="4200">
                <a:solidFill>
                  <a:srgbClr val="CACAEE"/>
                </a:solidFill>
                <a:latin typeface="Times New Roman" pitchFamily="18" charset="0"/>
              </a:rPr>
              <a:t>married </a:t>
            </a:r>
            <a:br>
              <a:rPr lang="en-US" sz="4200">
                <a:solidFill>
                  <a:srgbClr val="CACAEE"/>
                </a:solidFill>
                <a:latin typeface="Times New Roman" pitchFamily="18" charset="0"/>
              </a:rPr>
            </a:br>
            <a:r>
              <a:rPr lang="en-US" sz="4200">
                <a:solidFill>
                  <a:srgbClr val="CACAEE"/>
                </a:solidFill>
                <a:latin typeface="Times New Roman" pitchFamily="18" charset="0"/>
              </a:rPr>
              <a:t>Napoleon on </a:t>
            </a:r>
            <a:br>
              <a:rPr lang="en-US" sz="4200">
                <a:solidFill>
                  <a:srgbClr val="CACAEE"/>
                </a:solidFill>
                <a:latin typeface="Times New Roman" pitchFamily="18" charset="0"/>
              </a:rPr>
            </a:br>
            <a:r>
              <a:rPr lang="en-US" sz="4200">
                <a:solidFill>
                  <a:srgbClr val="CACAEE"/>
                </a:solidFill>
                <a:latin typeface="Times New Roman" pitchFamily="18" charset="0"/>
              </a:rPr>
              <a:t>March 12, 1810 </a:t>
            </a:r>
            <a:br>
              <a:rPr lang="en-US" sz="4200">
                <a:solidFill>
                  <a:srgbClr val="CACAEE"/>
                </a:solidFill>
                <a:latin typeface="Times New Roman" pitchFamily="18" charset="0"/>
              </a:rPr>
            </a:br>
            <a:r>
              <a:rPr lang="en-US" sz="4200">
                <a:solidFill>
                  <a:srgbClr val="CACAEE"/>
                </a:solidFill>
                <a:latin typeface="Times New Roman" pitchFamily="18" charset="0"/>
              </a:rPr>
              <a:t>in Vienna</a:t>
            </a:r>
          </a:p>
        </p:txBody>
      </p:sp>
      <p:pic>
        <p:nvPicPr>
          <p:cNvPr id="70658" name="Picture 4" descr="MarieLouis&amp;Napoleon"/>
          <p:cNvPicPr>
            <a:picLocks noChangeAspect="1" noChangeArrowheads="1"/>
          </p:cNvPicPr>
          <p:nvPr/>
        </p:nvPicPr>
        <p:blipFill>
          <a:blip r:embed="rId3"/>
          <a:srcRect l="2177" r="2040" b="9435"/>
          <a:stretch>
            <a:fillRect/>
          </a:stretch>
        </p:blipFill>
        <p:spPr bwMode="auto">
          <a:xfrm>
            <a:off x="381000" y="533400"/>
            <a:ext cx="4392613" cy="57912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4800" y="685800"/>
            <a:ext cx="3962400" cy="530066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a:solidFill>
                  <a:srgbClr val="CACAEE"/>
                </a:solidFill>
                <a:latin typeface="Times New Roman" pitchFamily="18" charset="0"/>
              </a:rPr>
              <a:t>Marie Louise</a:t>
            </a:r>
            <a:br>
              <a:rPr lang="en-US" sz="4400">
                <a:solidFill>
                  <a:srgbClr val="CACAEE"/>
                </a:solidFill>
                <a:latin typeface="Times New Roman" pitchFamily="18" charset="0"/>
              </a:rPr>
            </a:br>
            <a:r>
              <a:rPr lang="en-US" sz="4400">
                <a:solidFill>
                  <a:srgbClr val="CACAEE"/>
                </a:solidFill>
                <a:latin typeface="Times New Roman" pitchFamily="18" charset="0"/>
              </a:rPr>
              <a:t>(of Austria)</a:t>
            </a:r>
            <a:br>
              <a:rPr lang="en-US" sz="4400">
                <a:solidFill>
                  <a:srgbClr val="CACAEE"/>
                </a:solidFill>
                <a:latin typeface="Times New Roman" pitchFamily="18" charset="0"/>
              </a:rPr>
            </a:br>
            <a:r>
              <a:rPr lang="en-US" sz="4400">
                <a:solidFill>
                  <a:srgbClr val="CACAEE"/>
                </a:solidFill>
                <a:latin typeface="Times New Roman" pitchFamily="18" charset="0"/>
              </a:rPr>
              <a:t/>
            </a:r>
            <a:br>
              <a:rPr lang="en-US" sz="4400">
                <a:solidFill>
                  <a:srgbClr val="CACAEE"/>
                </a:solidFill>
                <a:latin typeface="Times New Roman" pitchFamily="18" charset="0"/>
              </a:rPr>
            </a:br>
            <a:r>
              <a:rPr lang="en-US" sz="4400">
                <a:solidFill>
                  <a:srgbClr val="CACAEE"/>
                </a:solidFill>
                <a:latin typeface="Times New Roman" pitchFamily="18" charset="0"/>
              </a:rPr>
              <a:t>with</a:t>
            </a:r>
            <a:br>
              <a:rPr lang="en-US" sz="4400">
                <a:solidFill>
                  <a:srgbClr val="CACAEE"/>
                </a:solidFill>
                <a:latin typeface="Times New Roman" pitchFamily="18" charset="0"/>
              </a:rPr>
            </a:br>
            <a:r>
              <a:rPr lang="en-US" sz="4400">
                <a:solidFill>
                  <a:srgbClr val="CACAEE"/>
                </a:solidFill>
                <a:latin typeface="Times New Roman" pitchFamily="18" charset="0"/>
              </a:rPr>
              <a:t>Napoleon’s Son</a:t>
            </a:r>
          </a:p>
          <a:p>
            <a:pPr algn="ctr">
              <a:spcBef>
                <a:spcPct val="50000"/>
              </a:spcBef>
              <a:defRPr/>
            </a:pPr>
            <a:r>
              <a:rPr lang="en-US" sz="4400">
                <a:solidFill>
                  <a:srgbClr val="CACAEE"/>
                </a:solidFill>
                <a:latin typeface="Times New Roman" pitchFamily="18" charset="0"/>
              </a:rPr>
              <a:t/>
            </a:r>
            <a:br>
              <a:rPr lang="en-US" sz="4400">
                <a:solidFill>
                  <a:srgbClr val="CACAEE"/>
                </a:solidFill>
                <a:latin typeface="Times New Roman" pitchFamily="18" charset="0"/>
              </a:rPr>
            </a:br>
            <a:r>
              <a:rPr lang="en-US" sz="2800">
                <a:solidFill>
                  <a:srgbClr val="CACAEE"/>
                </a:solidFill>
                <a:latin typeface="Times New Roman" pitchFamily="18" charset="0"/>
              </a:rPr>
              <a:t>(Napoléon Francis Joseph Charles:  1811-1832)</a:t>
            </a:r>
            <a:endParaRPr lang="en-US" sz="4400">
              <a:solidFill>
                <a:srgbClr val="CACAEE"/>
              </a:solidFill>
              <a:latin typeface="Times New Roman" pitchFamily="18" charset="0"/>
            </a:endParaRPr>
          </a:p>
        </p:txBody>
      </p:sp>
      <p:pic>
        <p:nvPicPr>
          <p:cNvPr id="72706" name="Picture 3" descr="marieluise"/>
          <p:cNvPicPr>
            <a:picLocks noChangeAspect="1" noChangeArrowheads="1"/>
          </p:cNvPicPr>
          <p:nvPr/>
        </p:nvPicPr>
        <p:blipFill>
          <a:blip r:embed="rId3">
            <a:lum contrast="6000"/>
          </a:blip>
          <a:srcRect/>
          <a:stretch>
            <a:fillRect/>
          </a:stretch>
        </p:blipFill>
        <p:spPr bwMode="auto">
          <a:xfrm>
            <a:off x="4586288" y="381000"/>
            <a:ext cx="4100512" cy="6248400"/>
          </a:xfrm>
          <a:prstGeom prst="rect">
            <a:avLst/>
          </a:prstGeom>
          <a:noFill/>
          <a:ln w="19050">
            <a:solidFill>
              <a:schemeClr val="bg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28" descr="Napoleon"/>
          <p:cNvPicPr>
            <a:picLocks noChangeAspect="1" noChangeArrowheads="1"/>
          </p:cNvPicPr>
          <p:nvPr/>
        </p:nvPicPr>
        <p:blipFill>
          <a:blip r:embed="rId3"/>
          <a:srcRect/>
          <a:stretch>
            <a:fillRect/>
          </a:stretch>
        </p:blipFill>
        <p:spPr bwMode="auto">
          <a:xfrm>
            <a:off x="6091238" y="990600"/>
            <a:ext cx="2747962" cy="3581400"/>
          </a:xfrm>
          <a:prstGeom prst="rect">
            <a:avLst/>
          </a:prstGeom>
          <a:noFill/>
          <a:ln w="9525">
            <a:noFill/>
            <a:miter lim="800000"/>
            <a:headEnd/>
            <a:tailEnd/>
          </a:ln>
        </p:spPr>
      </p:pic>
      <p:sp>
        <p:nvSpPr>
          <p:cNvPr id="19458" name="Text Box 1031"/>
          <p:cNvSpPr txBox="1">
            <a:spLocks noChangeArrowheads="1"/>
          </p:cNvSpPr>
          <p:nvPr/>
        </p:nvSpPr>
        <p:spPr bwMode="auto">
          <a:xfrm>
            <a:off x="381000" y="1066800"/>
            <a:ext cx="5486400" cy="5584825"/>
          </a:xfrm>
          <a:prstGeom prst="rect">
            <a:avLst/>
          </a:prstGeom>
          <a:noFill/>
          <a:ln w="9525">
            <a:noFill/>
            <a:miter lim="800000"/>
            <a:headEnd/>
            <a:tailEnd/>
          </a:ln>
        </p:spPr>
        <p:txBody>
          <a:bodyPr>
            <a:spAutoFit/>
          </a:bodyPr>
          <a:lstStyle/>
          <a:p>
            <a:pPr>
              <a:spcBef>
                <a:spcPct val="20000"/>
              </a:spcBef>
              <a:buClr>
                <a:schemeClr val="accent2"/>
              </a:buClr>
              <a:buFontTx/>
              <a:buChar char="•"/>
            </a:pPr>
            <a:r>
              <a:rPr lang="en-US" sz="2600">
                <a:solidFill>
                  <a:schemeClr val="accent1"/>
                </a:solidFill>
                <a:latin typeface="Albertus MT"/>
              </a:rPr>
              <a:t>What challenges did the Directory face?</a:t>
            </a:r>
          </a:p>
          <a:p>
            <a:pPr>
              <a:spcBef>
                <a:spcPct val="20000"/>
              </a:spcBef>
              <a:buClr>
                <a:schemeClr val="accent2"/>
              </a:buClr>
              <a:buFontTx/>
              <a:buChar char="•"/>
            </a:pPr>
            <a:r>
              <a:rPr lang="en-US" sz="2600">
                <a:solidFill>
                  <a:schemeClr val="accent1"/>
                </a:solidFill>
                <a:latin typeface="Albertus MT"/>
              </a:rPr>
              <a:t>How and why did the Republic make itself dependent on the army?</a:t>
            </a:r>
          </a:p>
          <a:p>
            <a:pPr>
              <a:spcBef>
                <a:spcPct val="20000"/>
              </a:spcBef>
              <a:buClr>
                <a:schemeClr val="accent2"/>
              </a:buClr>
              <a:buFontTx/>
              <a:buChar char="•"/>
            </a:pPr>
            <a:r>
              <a:rPr lang="en-US" sz="2600">
                <a:solidFill>
                  <a:schemeClr val="accent1"/>
                </a:solidFill>
                <a:latin typeface="Albertus MT"/>
              </a:rPr>
              <a:t>How was Napoleon able to use his victories in Italy and the later invasion of Egypt to set up a </a:t>
            </a:r>
            <a:r>
              <a:rPr lang="en-US" sz="2600" i="1">
                <a:solidFill>
                  <a:schemeClr val="accent1"/>
                </a:solidFill>
                <a:latin typeface="Albertus MT"/>
              </a:rPr>
              <a:t>coup d’etat</a:t>
            </a:r>
            <a:r>
              <a:rPr lang="en-US" sz="2600">
                <a:solidFill>
                  <a:schemeClr val="accent1"/>
                </a:solidFill>
                <a:latin typeface="Albertus MT"/>
              </a:rPr>
              <a:t> in France?</a:t>
            </a:r>
          </a:p>
          <a:p>
            <a:pPr>
              <a:spcBef>
                <a:spcPct val="20000"/>
              </a:spcBef>
              <a:buClr>
                <a:schemeClr val="accent2"/>
              </a:buClr>
              <a:buFontTx/>
              <a:buChar char="•"/>
            </a:pPr>
            <a:r>
              <a:rPr lang="en-US" sz="2600">
                <a:solidFill>
                  <a:schemeClr val="accent1"/>
                </a:solidFill>
                <a:latin typeface="Albertus MT"/>
              </a:rPr>
              <a:t>How was Napoleon able to put out a Constitution in 1799?</a:t>
            </a:r>
          </a:p>
          <a:p>
            <a:pPr>
              <a:spcBef>
                <a:spcPct val="20000"/>
              </a:spcBef>
              <a:buClr>
                <a:schemeClr val="accent2"/>
              </a:buClr>
              <a:buFontTx/>
              <a:buChar char="•"/>
            </a:pPr>
            <a:r>
              <a:rPr lang="en-US" sz="2600">
                <a:solidFill>
                  <a:schemeClr val="accent1"/>
                </a:solidFill>
                <a:latin typeface="Albertus MT"/>
              </a:rPr>
              <a:t>What does Napoleon’s early life and career tell you about him?</a:t>
            </a:r>
          </a:p>
          <a:p>
            <a:pPr>
              <a:spcBef>
                <a:spcPct val="50000"/>
              </a:spcBef>
            </a:pPr>
            <a:endParaRPr lang="en-US"/>
          </a:p>
        </p:txBody>
      </p:sp>
      <p:sp>
        <p:nvSpPr>
          <p:cNvPr id="19459" name="Text Box 1033"/>
          <p:cNvSpPr txBox="1">
            <a:spLocks noChangeArrowheads="1"/>
          </p:cNvSpPr>
          <p:nvPr/>
        </p:nvSpPr>
        <p:spPr bwMode="auto">
          <a:xfrm>
            <a:off x="304800" y="0"/>
            <a:ext cx="8839200" cy="1006475"/>
          </a:xfrm>
          <a:prstGeom prst="rect">
            <a:avLst/>
          </a:prstGeom>
          <a:noFill/>
          <a:ln w="9525">
            <a:noFill/>
            <a:miter lim="800000"/>
            <a:headEnd/>
            <a:tailEnd/>
          </a:ln>
        </p:spPr>
        <p:txBody>
          <a:bodyPr>
            <a:spAutoFit/>
          </a:bodyPr>
          <a:lstStyle/>
          <a:p>
            <a:pPr algn="ctr">
              <a:spcBef>
                <a:spcPct val="50000"/>
              </a:spcBef>
            </a:pPr>
            <a:r>
              <a:rPr lang="en-US" sz="4000" b="1">
                <a:solidFill>
                  <a:srgbClr val="FAD20C"/>
                </a:solidFill>
                <a:latin typeface="BlackChancery"/>
              </a:rPr>
              <a:t>The Rise of Napoleon Bonaparte</a:t>
            </a:r>
            <a:br>
              <a:rPr lang="en-US" sz="4000" b="1">
                <a:solidFill>
                  <a:srgbClr val="FAD20C"/>
                </a:solidFill>
                <a:latin typeface="BlackChancery"/>
              </a:rPr>
            </a:br>
            <a:r>
              <a:rPr lang="en-US" sz="2000" b="1">
                <a:solidFill>
                  <a:srgbClr val="FAD20C"/>
                </a:solidFill>
                <a:latin typeface="BlackChancery"/>
              </a:rPr>
              <a:t>Section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273050"/>
            <a:ext cx="8534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Peninsular Campaign:  1807-1810</a:t>
            </a:r>
          </a:p>
        </p:txBody>
      </p:sp>
      <p:sp>
        <p:nvSpPr>
          <p:cNvPr id="25603" name="Rectangle 3"/>
          <p:cNvSpPr>
            <a:spLocks noChangeArrowheads="1"/>
          </p:cNvSpPr>
          <p:nvPr/>
        </p:nvSpPr>
        <p:spPr bwMode="auto">
          <a:xfrm>
            <a:off x="1676400" y="2925763"/>
            <a:ext cx="6477000" cy="3398837"/>
          </a:xfrm>
          <a:prstGeom prst="rect">
            <a:avLst/>
          </a:prstGeom>
          <a:noFill/>
          <a:ln w="9525">
            <a:noFill/>
            <a:miter lim="800000"/>
            <a:headEnd/>
            <a:tailEnd/>
          </a:ln>
        </p:spPr>
        <p:txBody>
          <a:bodyPr/>
          <a:lstStyle/>
          <a:p>
            <a:pPr marL="457200" indent="-457200">
              <a:spcBef>
                <a:spcPct val="20000"/>
              </a:spcBef>
              <a:buClr>
                <a:srgbClr val="FAD20C"/>
              </a:buClr>
              <a:buFont typeface="Wingdings" pitchFamily="2" charset="2"/>
              <a:buChar char="e"/>
            </a:pPr>
            <a:r>
              <a:rPr lang="en-US" sz="2400">
                <a:solidFill>
                  <a:schemeClr val="bg1"/>
                </a:solidFill>
                <a:latin typeface="Albertus MT"/>
              </a:rPr>
              <a:t>Portugal did not comply with the Continental System.</a:t>
            </a:r>
            <a:br>
              <a:rPr lang="en-US" sz="2400">
                <a:solidFill>
                  <a:schemeClr val="bg1"/>
                </a:solidFill>
                <a:latin typeface="Albertus MT"/>
              </a:rPr>
            </a:br>
            <a:endParaRPr lang="en-US" sz="2400">
              <a:solidFill>
                <a:schemeClr val="bg1"/>
              </a:solidFill>
              <a:latin typeface="Albertus MT"/>
            </a:endParaRPr>
          </a:p>
          <a:p>
            <a:pPr marL="457200" indent="-457200">
              <a:spcBef>
                <a:spcPct val="20000"/>
              </a:spcBef>
              <a:buClr>
                <a:srgbClr val="FAD20C"/>
              </a:buClr>
              <a:buFont typeface="Wingdings" pitchFamily="2" charset="2"/>
              <a:buChar char="e"/>
            </a:pPr>
            <a:r>
              <a:rPr lang="en-US" sz="2400">
                <a:solidFill>
                  <a:schemeClr val="bg1"/>
                </a:solidFill>
                <a:latin typeface="Albertus MT"/>
              </a:rPr>
              <a:t>France wanted Spain’s support to invade Portugal.</a:t>
            </a:r>
            <a:br>
              <a:rPr lang="en-US" sz="2400">
                <a:solidFill>
                  <a:schemeClr val="bg1"/>
                </a:solidFill>
                <a:latin typeface="Albertus MT"/>
              </a:rPr>
            </a:br>
            <a:endParaRPr lang="en-US" sz="2400">
              <a:solidFill>
                <a:schemeClr val="bg1"/>
              </a:solidFill>
              <a:latin typeface="Albertus MT"/>
            </a:endParaRPr>
          </a:p>
          <a:p>
            <a:pPr marL="457200" indent="-457200">
              <a:spcBef>
                <a:spcPct val="20000"/>
              </a:spcBef>
              <a:buClr>
                <a:srgbClr val="FAD20C"/>
              </a:buClr>
              <a:buFont typeface="Wingdings" pitchFamily="2" charset="2"/>
              <a:buChar char="e"/>
            </a:pPr>
            <a:r>
              <a:rPr lang="en-US" sz="2400">
                <a:solidFill>
                  <a:schemeClr val="bg1"/>
                </a:solidFill>
                <a:latin typeface="Albertus MT"/>
              </a:rPr>
              <a:t>Spain refused, so Napoleon invaded Spain as well!</a:t>
            </a:r>
          </a:p>
        </p:txBody>
      </p:sp>
      <p:sp>
        <p:nvSpPr>
          <p:cNvPr id="74755" name="Rectangle 5"/>
          <p:cNvSpPr>
            <a:spLocks noChangeArrowheads="1"/>
          </p:cNvSpPr>
          <p:nvPr/>
        </p:nvSpPr>
        <p:spPr bwMode="auto">
          <a:xfrm>
            <a:off x="5943600" y="1676400"/>
            <a:ext cx="2819400" cy="808038"/>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a:t>
            </a:r>
            <a:r>
              <a:rPr lang="en-US" sz="2400">
                <a:solidFill>
                  <a:schemeClr val="bg1"/>
                </a:solidFill>
                <a:latin typeface="Albertus MT"/>
              </a:rPr>
              <a:t>Spain</a:t>
            </a:r>
            <a:br>
              <a:rPr lang="en-US" sz="2400">
                <a:solidFill>
                  <a:schemeClr val="bg1"/>
                </a:solidFill>
                <a:latin typeface="Albertus MT"/>
              </a:rPr>
            </a:br>
            <a:r>
              <a:rPr lang="en-US" sz="2400">
                <a:solidFill>
                  <a:schemeClr val="bg1"/>
                </a:solidFill>
                <a:latin typeface="Albertus MT"/>
              </a:rPr>
              <a:t>     Portugal</a:t>
            </a:r>
          </a:p>
        </p:txBody>
      </p:sp>
      <p:sp>
        <p:nvSpPr>
          <p:cNvPr id="74756" name="Rectangle 6"/>
          <p:cNvSpPr>
            <a:spLocks noChangeArrowheads="1"/>
          </p:cNvSpPr>
          <p:nvPr/>
        </p:nvSpPr>
        <p:spPr bwMode="auto">
          <a:xfrm>
            <a:off x="4495800" y="1660525"/>
            <a:ext cx="1219200" cy="80803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74757" name="Rectangle 7"/>
          <p:cNvSpPr>
            <a:spLocks noChangeArrowheads="1"/>
          </p:cNvSpPr>
          <p:nvPr/>
        </p:nvSpPr>
        <p:spPr bwMode="auto">
          <a:xfrm>
            <a:off x="2286000" y="1660525"/>
            <a:ext cx="2019300" cy="808038"/>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74758" name="Rectangle 8"/>
          <p:cNvSpPr>
            <a:spLocks noChangeArrowheads="1"/>
          </p:cNvSpPr>
          <p:nvPr/>
        </p:nvSpPr>
        <p:spPr bwMode="auto">
          <a:xfrm>
            <a:off x="762000" y="1660525"/>
            <a:ext cx="2019300" cy="80803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1806:</a:t>
            </a:r>
          </a:p>
        </p:txBody>
      </p:sp>
      <p:sp>
        <p:nvSpPr>
          <p:cNvPr id="74759" name="Line 9"/>
          <p:cNvSpPr>
            <a:spLocks noChangeShapeType="1"/>
          </p:cNvSpPr>
          <p:nvPr/>
        </p:nvSpPr>
        <p:spPr bwMode="auto">
          <a:xfrm>
            <a:off x="457200" y="1660525"/>
            <a:ext cx="8077200" cy="0"/>
          </a:xfrm>
          <a:prstGeom prst="line">
            <a:avLst/>
          </a:prstGeom>
          <a:noFill/>
          <a:ln w="28575" cap="sq">
            <a:noFill/>
            <a:round/>
            <a:headEnd/>
            <a:tailEnd/>
          </a:ln>
        </p:spPr>
        <p:txBody>
          <a:bodyPr/>
          <a:lstStyle/>
          <a:p>
            <a:endParaRPr lang="en-US"/>
          </a:p>
        </p:txBody>
      </p:sp>
      <p:sp>
        <p:nvSpPr>
          <p:cNvPr id="74760" name="Line 10"/>
          <p:cNvSpPr>
            <a:spLocks noChangeShapeType="1"/>
          </p:cNvSpPr>
          <p:nvPr/>
        </p:nvSpPr>
        <p:spPr bwMode="auto">
          <a:xfrm>
            <a:off x="457200" y="2468563"/>
            <a:ext cx="8077200" cy="0"/>
          </a:xfrm>
          <a:prstGeom prst="line">
            <a:avLst/>
          </a:prstGeom>
          <a:noFill/>
          <a:ln w="12700">
            <a:noFill/>
            <a:round/>
            <a:headEnd/>
            <a:tailEnd/>
          </a:ln>
        </p:spPr>
        <p:txBody>
          <a:bodyPr/>
          <a:lstStyle/>
          <a:p>
            <a:endParaRPr lang="en-US"/>
          </a:p>
        </p:txBody>
      </p:sp>
      <p:sp>
        <p:nvSpPr>
          <p:cNvPr id="74761" name="Line 11"/>
          <p:cNvSpPr>
            <a:spLocks noChangeShapeType="1"/>
          </p:cNvSpPr>
          <p:nvPr/>
        </p:nvSpPr>
        <p:spPr bwMode="auto">
          <a:xfrm>
            <a:off x="457200" y="3276600"/>
            <a:ext cx="8077200" cy="0"/>
          </a:xfrm>
          <a:prstGeom prst="line">
            <a:avLst/>
          </a:prstGeom>
          <a:noFill/>
          <a:ln w="28575" cap="sq">
            <a:noFill/>
            <a:round/>
            <a:headEnd/>
            <a:tailEnd/>
          </a:ln>
        </p:spPr>
        <p:txBody>
          <a:bodyPr/>
          <a:lstStyle/>
          <a:p>
            <a:endParaRPr lang="en-US"/>
          </a:p>
        </p:txBody>
      </p:sp>
      <p:sp>
        <p:nvSpPr>
          <p:cNvPr id="74762" name="Line 12"/>
          <p:cNvSpPr>
            <a:spLocks noChangeShapeType="1"/>
          </p:cNvSpPr>
          <p:nvPr/>
        </p:nvSpPr>
        <p:spPr bwMode="auto">
          <a:xfrm>
            <a:off x="457200" y="1660525"/>
            <a:ext cx="0" cy="1616075"/>
          </a:xfrm>
          <a:prstGeom prst="line">
            <a:avLst/>
          </a:prstGeom>
          <a:noFill/>
          <a:ln w="28575" cap="sq">
            <a:noFill/>
            <a:round/>
            <a:headEnd/>
            <a:tailEnd/>
          </a:ln>
        </p:spPr>
        <p:txBody>
          <a:bodyPr/>
          <a:lstStyle/>
          <a:p>
            <a:endParaRPr lang="en-US"/>
          </a:p>
        </p:txBody>
      </p:sp>
      <p:sp>
        <p:nvSpPr>
          <p:cNvPr id="74763" name="Line 13"/>
          <p:cNvSpPr>
            <a:spLocks noChangeShapeType="1"/>
          </p:cNvSpPr>
          <p:nvPr/>
        </p:nvSpPr>
        <p:spPr bwMode="auto">
          <a:xfrm>
            <a:off x="2476500" y="1660525"/>
            <a:ext cx="0" cy="1616075"/>
          </a:xfrm>
          <a:prstGeom prst="line">
            <a:avLst/>
          </a:prstGeom>
          <a:noFill/>
          <a:ln w="12700">
            <a:noFill/>
            <a:round/>
            <a:headEnd/>
            <a:tailEnd/>
          </a:ln>
        </p:spPr>
        <p:txBody>
          <a:bodyPr/>
          <a:lstStyle/>
          <a:p>
            <a:endParaRPr lang="en-US"/>
          </a:p>
        </p:txBody>
      </p:sp>
      <p:sp>
        <p:nvSpPr>
          <p:cNvPr id="74764" name="Line 14"/>
          <p:cNvSpPr>
            <a:spLocks noChangeShapeType="1"/>
          </p:cNvSpPr>
          <p:nvPr/>
        </p:nvSpPr>
        <p:spPr bwMode="auto">
          <a:xfrm>
            <a:off x="4495800" y="1660525"/>
            <a:ext cx="0" cy="808038"/>
          </a:xfrm>
          <a:prstGeom prst="line">
            <a:avLst/>
          </a:prstGeom>
          <a:noFill/>
          <a:ln w="12700">
            <a:noFill/>
            <a:round/>
            <a:headEnd/>
            <a:tailEnd/>
          </a:ln>
        </p:spPr>
        <p:txBody>
          <a:bodyPr/>
          <a:lstStyle/>
          <a:p>
            <a:endParaRPr lang="en-US"/>
          </a:p>
        </p:txBody>
      </p:sp>
      <p:sp>
        <p:nvSpPr>
          <p:cNvPr id="74765" name="Line 15"/>
          <p:cNvSpPr>
            <a:spLocks noChangeShapeType="1"/>
          </p:cNvSpPr>
          <p:nvPr/>
        </p:nvSpPr>
        <p:spPr bwMode="auto">
          <a:xfrm>
            <a:off x="5715000" y="1660525"/>
            <a:ext cx="0" cy="808038"/>
          </a:xfrm>
          <a:prstGeom prst="line">
            <a:avLst/>
          </a:prstGeom>
          <a:noFill/>
          <a:ln w="12700">
            <a:noFill/>
            <a:round/>
            <a:headEnd/>
            <a:tailEnd/>
          </a:ln>
        </p:spPr>
        <p:txBody>
          <a:bodyPr/>
          <a:lstStyle/>
          <a:p>
            <a:endParaRPr lang="en-US"/>
          </a:p>
        </p:txBody>
      </p:sp>
      <p:sp>
        <p:nvSpPr>
          <p:cNvPr id="74766" name="Line 16"/>
          <p:cNvSpPr>
            <a:spLocks noChangeShapeType="1"/>
          </p:cNvSpPr>
          <p:nvPr/>
        </p:nvSpPr>
        <p:spPr bwMode="auto">
          <a:xfrm>
            <a:off x="8534400" y="1660525"/>
            <a:ext cx="0" cy="1616075"/>
          </a:xfrm>
          <a:prstGeom prst="line">
            <a:avLst/>
          </a:prstGeom>
          <a:noFill/>
          <a:ln w="28575" cap="sq">
            <a:noFill/>
            <a:round/>
            <a:headEnd/>
            <a:tailEnd/>
          </a:ln>
        </p:spPr>
        <p:txBody>
          <a:bodyPr/>
          <a:lstStyle/>
          <a:p>
            <a:endParaRPr lang="en-US"/>
          </a:p>
        </p:txBody>
      </p:sp>
      <p:sp>
        <p:nvSpPr>
          <p:cNvPr id="25617" name="AutoShape 17"/>
          <p:cNvSpPr>
            <a:spLocks noChangeArrowheads="1"/>
          </p:cNvSpPr>
          <p:nvPr/>
        </p:nvSpPr>
        <p:spPr bwMode="auto">
          <a:xfrm>
            <a:off x="4343400" y="1219200"/>
            <a:ext cx="1600200" cy="12954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defRPr/>
            </a:pPr>
            <a:r>
              <a:rPr lang="en-US" sz="1400" b="1">
                <a:solidFill>
                  <a:srgbClr val="000046"/>
                </a:solidFill>
                <a:effectLst>
                  <a:outerShdw blurRad="38100" dist="38100" dir="2700000" algn="tl">
                    <a:srgbClr val="000000"/>
                  </a:outerShdw>
                </a:effectLst>
                <a:latin typeface="Albertus MT" pitchFamily="34" charset="0"/>
              </a:rPr>
              <a:t>Continental</a:t>
            </a:r>
            <a:br>
              <a:rPr lang="en-US" sz="1400" b="1">
                <a:solidFill>
                  <a:srgbClr val="000046"/>
                </a:solidFill>
                <a:effectLst>
                  <a:outerShdw blurRad="38100" dist="38100" dir="2700000" algn="tl">
                    <a:srgbClr val="000000"/>
                  </a:outerShdw>
                </a:effectLst>
                <a:latin typeface="Albertus MT" pitchFamily="34" charset="0"/>
              </a:rPr>
            </a:br>
            <a:r>
              <a:rPr lang="en-US" sz="1400" b="1">
                <a:solidFill>
                  <a:srgbClr val="000046"/>
                </a:solidFill>
                <a:effectLst>
                  <a:outerShdw blurRad="38100" dist="38100" dir="2700000" algn="tl">
                    <a:srgbClr val="000000"/>
                  </a:outerShdw>
                </a:effectLst>
                <a:latin typeface="Albertus MT" pitchFamily="34" charset="0"/>
              </a:rPr>
              <a:t>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76200"/>
            <a:ext cx="8534400" cy="1373188"/>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The Surrender of Madrid</a:t>
            </a:r>
            <a:r>
              <a:rPr lang="en-US" sz="4400">
                <a:solidFill>
                  <a:srgbClr val="CACAEE"/>
                </a:solidFill>
                <a:latin typeface="Times New Roman" pitchFamily="18" charset="0"/>
              </a:rPr>
              <a:t/>
            </a:r>
            <a:br>
              <a:rPr lang="en-US" sz="4400">
                <a:solidFill>
                  <a:srgbClr val="CACAEE"/>
                </a:solidFill>
                <a:latin typeface="Times New Roman" pitchFamily="18" charset="0"/>
              </a:rPr>
            </a:br>
            <a:r>
              <a:rPr lang="en-US" sz="3600">
                <a:solidFill>
                  <a:srgbClr val="CACAEE"/>
                </a:solidFill>
                <a:latin typeface="Times New Roman" pitchFamily="18" charset="0"/>
              </a:rPr>
              <a:t>May, 1809</a:t>
            </a:r>
          </a:p>
        </p:txBody>
      </p:sp>
      <p:pic>
        <p:nvPicPr>
          <p:cNvPr id="76802" name="Picture 7" descr="Antoine-Jean_Gros-Surrender of Madrid in 1810"/>
          <p:cNvPicPr>
            <a:picLocks noChangeAspect="1" noChangeArrowheads="1"/>
          </p:cNvPicPr>
          <p:nvPr/>
        </p:nvPicPr>
        <p:blipFill>
          <a:blip r:embed="rId3">
            <a:lum bright="6000" contrast="6000"/>
          </a:blip>
          <a:srcRect/>
          <a:stretch>
            <a:fillRect/>
          </a:stretch>
        </p:blipFill>
        <p:spPr bwMode="auto">
          <a:xfrm>
            <a:off x="1066800" y="1600200"/>
            <a:ext cx="7010400" cy="496093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228600"/>
            <a:ext cx="8610600" cy="7937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600">
                <a:solidFill>
                  <a:srgbClr val="CACAEE"/>
                </a:solidFill>
                <a:latin typeface="Times New Roman" pitchFamily="18" charset="0"/>
              </a:rPr>
              <a:t>“Third of May, 1808” by Goya (1810)</a:t>
            </a:r>
          </a:p>
        </p:txBody>
      </p:sp>
      <p:pic>
        <p:nvPicPr>
          <p:cNvPr id="78850" name="Picture 3" descr="ptg-Goya's Third of May 1808 - 1815"/>
          <p:cNvPicPr>
            <a:picLocks noChangeAspect="1" noChangeArrowheads="1"/>
          </p:cNvPicPr>
          <p:nvPr/>
        </p:nvPicPr>
        <p:blipFill>
          <a:blip r:embed="rId3"/>
          <a:srcRect/>
          <a:stretch>
            <a:fillRect/>
          </a:stretch>
        </p:blipFill>
        <p:spPr bwMode="auto">
          <a:xfrm>
            <a:off x="1143000" y="1143000"/>
            <a:ext cx="7010400" cy="547687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800600" y="1981200"/>
            <a:ext cx="3962400" cy="31400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000">
                <a:solidFill>
                  <a:srgbClr val="CACAEE"/>
                </a:solidFill>
                <a:latin typeface="Times New Roman" pitchFamily="18" charset="0"/>
              </a:rPr>
              <a:t>“Napoleon in His</a:t>
            </a:r>
            <a:br>
              <a:rPr lang="en-US" sz="4000">
                <a:solidFill>
                  <a:srgbClr val="CACAEE"/>
                </a:solidFill>
                <a:latin typeface="Times New Roman" pitchFamily="18" charset="0"/>
              </a:rPr>
            </a:br>
            <a:r>
              <a:rPr lang="en-US" sz="4000">
                <a:solidFill>
                  <a:srgbClr val="CACAEE"/>
                </a:solidFill>
                <a:latin typeface="Times New Roman" pitchFamily="18" charset="0"/>
              </a:rPr>
              <a:t>Study”</a:t>
            </a:r>
          </a:p>
          <a:p>
            <a:pPr algn="ctr">
              <a:spcBef>
                <a:spcPct val="50000"/>
              </a:spcBef>
              <a:defRPr/>
            </a:pPr>
            <a:r>
              <a:rPr lang="en-US" sz="4000">
                <a:solidFill>
                  <a:srgbClr val="CACAEE"/>
                </a:solidFill>
                <a:latin typeface="Times New Roman" pitchFamily="18" charset="0"/>
              </a:rPr>
              <a:t>1812</a:t>
            </a:r>
          </a:p>
          <a:p>
            <a:pPr algn="ctr">
              <a:spcBef>
                <a:spcPct val="50000"/>
              </a:spcBef>
              <a:defRPr/>
            </a:pPr>
            <a:r>
              <a:rPr lang="en-US" sz="4000">
                <a:solidFill>
                  <a:srgbClr val="CACAEE"/>
                </a:solidFill>
                <a:latin typeface="Times New Roman" pitchFamily="18" charset="0"/>
              </a:rPr>
              <a:t>by David</a:t>
            </a:r>
          </a:p>
        </p:txBody>
      </p:sp>
      <p:pic>
        <p:nvPicPr>
          <p:cNvPr id="80898" name="Picture 4" descr="napoleon-study"/>
          <p:cNvPicPr>
            <a:picLocks noChangeAspect="1" noChangeArrowheads="1"/>
          </p:cNvPicPr>
          <p:nvPr/>
        </p:nvPicPr>
        <p:blipFill>
          <a:blip r:embed="rId3">
            <a:lum contrast="6000"/>
          </a:blip>
          <a:srcRect l="5846" t="6667" r="3766" b="2222"/>
          <a:stretch>
            <a:fillRect/>
          </a:stretch>
        </p:blipFill>
        <p:spPr bwMode="auto">
          <a:xfrm>
            <a:off x="685800" y="304800"/>
            <a:ext cx="3659188" cy="6248400"/>
          </a:xfrm>
          <a:prstGeom prst="rect">
            <a:avLst/>
          </a:prstGeom>
          <a:noFill/>
          <a:ln w="19050">
            <a:solidFill>
              <a:schemeClr val="bg2"/>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90488"/>
            <a:ext cx="8534400" cy="823912"/>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Napoleon’s Empire in 1810</a:t>
            </a:r>
          </a:p>
        </p:txBody>
      </p:sp>
      <p:pic>
        <p:nvPicPr>
          <p:cNvPr id="82946" name="Picture 4" descr="map-NapoleonEmpire-1810"/>
          <p:cNvPicPr>
            <a:picLocks noChangeAspect="1" noChangeArrowheads="1"/>
          </p:cNvPicPr>
          <p:nvPr/>
        </p:nvPicPr>
        <p:blipFill>
          <a:blip r:embed="rId3">
            <a:lum bright="-6000" contrast="6000"/>
          </a:blip>
          <a:srcRect l="2463" t="2621" r="2463" b="4254"/>
          <a:stretch>
            <a:fillRect/>
          </a:stretch>
        </p:blipFill>
        <p:spPr bwMode="auto">
          <a:xfrm>
            <a:off x="1143000" y="1143000"/>
            <a:ext cx="7086600" cy="54578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52400" y="365125"/>
            <a:ext cx="8763000" cy="7778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500">
                <a:solidFill>
                  <a:srgbClr val="CACAEE"/>
                </a:solidFill>
                <a:latin typeface="Times New Roman" pitchFamily="18" charset="0"/>
              </a:rPr>
              <a:t>Napoleon’s Family Rules!</a:t>
            </a:r>
          </a:p>
        </p:txBody>
      </p:sp>
      <p:sp>
        <p:nvSpPr>
          <p:cNvPr id="82948" name="Rectangle 4"/>
          <p:cNvSpPr>
            <a:spLocks noChangeArrowheads="1"/>
          </p:cNvSpPr>
          <p:nvPr/>
        </p:nvSpPr>
        <p:spPr bwMode="auto">
          <a:xfrm>
            <a:off x="838200" y="1600200"/>
            <a:ext cx="7772400" cy="4495800"/>
          </a:xfrm>
          <a:prstGeom prst="rect">
            <a:avLst/>
          </a:prstGeom>
          <a:noFill/>
          <a:ln w="9525">
            <a:noFill/>
            <a:miter lim="800000"/>
            <a:headEnd/>
            <a:tailEnd/>
          </a:ln>
        </p:spPr>
        <p:txBody>
          <a:bodyPr/>
          <a:lstStyle/>
          <a:p>
            <a:pPr marL="457200" indent="-457200">
              <a:spcBef>
                <a:spcPct val="20000"/>
              </a:spcBef>
              <a:buClr>
                <a:srgbClr val="FAD20C"/>
              </a:buClr>
              <a:buFont typeface="Wingdings" pitchFamily="2" charset="2"/>
              <a:buChar char="e"/>
            </a:pPr>
            <a:r>
              <a:rPr lang="en-US" sz="2800">
                <a:solidFill>
                  <a:schemeClr val="bg1"/>
                </a:solidFill>
                <a:latin typeface="Albertus MT"/>
              </a:rPr>
              <a:t>Jerome Bonaparte </a:t>
            </a:r>
            <a:r>
              <a:rPr lang="en-US" sz="2800">
                <a:solidFill>
                  <a:schemeClr val="bg1"/>
                </a:solidFill>
                <a:latin typeface="Albertus MT"/>
                <a:sym typeface="BlackChancery"/>
              </a:rPr>
              <a:t> King of Westphalia.</a:t>
            </a:r>
          </a:p>
          <a:p>
            <a:pPr marL="457200" indent="-457200">
              <a:spcBef>
                <a:spcPct val="20000"/>
              </a:spcBef>
              <a:buClr>
                <a:srgbClr val="FAD20C"/>
              </a:buClr>
              <a:buFont typeface="Wingdings" pitchFamily="2" charset="2"/>
              <a:buChar char="e"/>
            </a:pPr>
            <a:r>
              <a:rPr lang="en-US" sz="2800">
                <a:solidFill>
                  <a:schemeClr val="bg1"/>
                </a:solidFill>
                <a:latin typeface="Albertus MT"/>
                <a:sym typeface="BlackChancery"/>
              </a:rPr>
              <a:t>Joseph Bonaparte  King of Spain</a:t>
            </a:r>
          </a:p>
          <a:p>
            <a:pPr marL="457200" indent="-457200">
              <a:spcBef>
                <a:spcPct val="20000"/>
              </a:spcBef>
              <a:buClr>
                <a:srgbClr val="FAD20C"/>
              </a:buClr>
              <a:buFont typeface="Wingdings" pitchFamily="2" charset="2"/>
              <a:buChar char="e"/>
            </a:pPr>
            <a:r>
              <a:rPr lang="en-US" sz="2800">
                <a:solidFill>
                  <a:schemeClr val="bg1"/>
                </a:solidFill>
                <a:latin typeface="Albertus MT"/>
                <a:sym typeface="BlackChancery"/>
              </a:rPr>
              <a:t>Louise Bonaparte  King of Holland</a:t>
            </a:r>
          </a:p>
          <a:p>
            <a:pPr marL="457200" indent="-457200">
              <a:spcBef>
                <a:spcPct val="20000"/>
              </a:spcBef>
              <a:buClr>
                <a:srgbClr val="FAD20C"/>
              </a:buClr>
              <a:buFont typeface="Wingdings" pitchFamily="2" charset="2"/>
              <a:buChar char="e"/>
            </a:pPr>
            <a:r>
              <a:rPr lang="en-US" sz="2800">
                <a:solidFill>
                  <a:schemeClr val="bg1"/>
                </a:solidFill>
                <a:latin typeface="Albertus MT"/>
                <a:sym typeface="BlackChancery"/>
              </a:rPr>
              <a:t>Pauline Bonaparte  Princess of Italy</a:t>
            </a:r>
          </a:p>
          <a:p>
            <a:pPr marL="457200" indent="-457200">
              <a:spcBef>
                <a:spcPct val="20000"/>
              </a:spcBef>
              <a:buClr>
                <a:srgbClr val="FAD20C"/>
              </a:buClr>
              <a:buFont typeface="Wingdings" pitchFamily="2" charset="2"/>
              <a:buChar char="e"/>
            </a:pPr>
            <a:r>
              <a:rPr lang="en-US" sz="2800">
                <a:solidFill>
                  <a:schemeClr val="bg1"/>
                </a:solidFill>
                <a:latin typeface="Albertus MT"/>
              </a:rPr>
              <a:t>Napoléon Francis Joseph Charles (son)</a:t>
            </a:r>
            <a:r>
              <a:rPr lang="en-US" sz="2800">
                <a:solidFill>
                  <a:schemeClr val="bg1"/>
                </a:solidFill>
                <a:latin typeface="Albertus MT"/>
                <a:sym typeface="BlackChancery"/>
              </a:rPr>
              <a:t> King of Rome</a:t>
            </a:r>
          </a:p>
          <a:p>
            <a:pPr marL="457200" indent="-457200">
              <a:spcBef>
                <a:spcPct val="20000"/>
              </a:spcBef>
              <a:buClr>
                <a:srgbClr val="FAD20C"/>
              </a:buClr>
              <a:buFont typeface="Wingdings" pitchFamily="2" charset="2"/>
              <a:buChar char="e"/>
            </a:pPr>
            <a:r>
              <a:rPr lang="en-US" sz="2800">
                <a:solidFill>
                  <a:schemeClr val="bg1"/>
                </a:solidFill>
                <a:latin typeface="Albertus MT"/>
                <a:sym typeface="BlackChancery"/>
              </a:rPr>
              <a:t>Elisa Bonaparte  Grand Duchess of Tuscany</a:t>
            </a:r>
          </a:p>
          <a:p>
            <a:pPr marL="457200" indent="-457200">
              <a:spcBef>
                <a:spcPct val="20000"/>
              </a:spcBef>
              <a:buClr>
                <a:srgbClr val="FAD20C"/>
              </a:buClr>
              <a:buFont typeface="Wingdings" pitchFamily="2" charset="2"/>
              <a:buChar char="e"/>
            </a:pPr>
            <a:r>
              <a:rPr lang="en-US" sz="2800">
                <a:solidFill>
                  <a:schemeClr val="bg1"/>
                </a:solidFill>
                <a:latin typeface="Albertus MT"/>
              </a:rPr>
              <a:t>Caroline Bonaparte </a:t>
            </a:r>
            <a:r>
              <a:rPr lang="en-US" sz="2800">
                <a:solidFill>
                  <a:schemeClr val="bg1"/>
                </a:solidFill>
                <a:latin typeface="Albertus MT"/>
                <a:sym typeface="BlackChancery"/>
              </a:rPr>
              <a:t> Queen of Naples</a:t>
            </a:r>
            <a:endParaRPr lang="en-US" sz="2800">
              <a:solidFill>
                <a:schemeClr val="bg1"/>
              </a:solidFill>
              <a:latin typeface="Albertu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9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182563"/>
            <a:ext cx="8534400" cy="731837"/>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200">
                <a:solidFill>
                  <a:srgbClr val="CACAEE"/>
                </a:solidFill>
                <a:latin typeface="Times New Roman" pitchFamily="18" charset="0"/>
              </a:rPr>
              <a:t>Napoleon Invades Russia:  1812</a:t>
            </a:r>
          </a:p>
        </p:txBody>
      </p:sp>
      <p:sp>
        <p:nvSpPr>
          <p:cNvPr id="36868" name="Text Box 4"/>
          <p:cNvSpPr txBox="1">
            <a:spLocks noChangeArrowheads="1"/>
          </p:cNvSpPr>
          <p:nvPr/>
        </p:nvSpPr>
        <p:spPr bwMode="auto">
          <a:xfrm>
            <a:off x="381000" y="6292850"/>
            <a:ext cx="8534400" cy="488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600">
                <a:solidFill>
                  <a:schemeClr val="bg1"/>
                </a:solidFill>
                <a:latin typeface="Albertus MT" pitchFamily="34" charset="0"/>
              </a:rPr>
              <a:t>614,000 French troops</a:t>
            </a:r>
          </a:p>
        </p:txBody>
      </p:sp>
      <p:pic>
        <p:nvPicPr>
          <p:cNvPr id="87043" name="Picture 5" descr="Napoleon Entering Russia"/>
          <p:cNvPicPr>
            <a:picLocks noChangeAspect="1" noChangeArrowheads="1"/>
          </p:cNvPicPr>
          <p:nvPr/>
        </p:nvPicPr>
        <p:blipFill>
          <a:blip r:embed="rId3">
            <a:lum contrast="6000"/>
          </a:blip>
          <a:srcRect l="1099" t="1414" r="2197" b="2444"/>
          <a:stretch>
            <a:fillRect/>
          </a:stretch>
        </p:blipFill>
        <p:spPr bwMode="auto">
          <a:xfrm>
            <a:off x="1219200" y="990600"/>
            <a:ext cx="6705600" cy="5181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026"/>
          <p:cNvSpPr txBox="1">
            <a:spLocks noChangeArrowheads="1"/>
          </p:cNvSpPr>
          <p:nvPr/>
        </p:nvSpPr>
        <p:spPr bwMode="auto">
          <a:xfrm>
            <a:off x="304800" y="228600"/>
            <a:ext cx="8534400" cy="731838"/>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200">
                <a:solidFill>
                  <a:srgbClr val="CACAEE"/>
                </a:solidFill>
                <a:latin typeface="Times New Roman" pitchFamily="18" charset="0"/>
              </a:rPr>
              <a:t>Moscow on Fire!</a:t>
            </a:r>
          </a:p>
        </p:txBody>
      </p:sp>
      <p:pic>
        <p:nvPicPr>
          <p:cNvPr id="89090" name="Picture 1029" descr="Burning of Moscow"/>
          <p:cNvPicPr>
            <a:picLocks noChangeAspect="1" noChangeArrowheads="1"/>
          </p:cNvPicPr>
          <p:nvPr/>
        </p:nvPicPr>
        <p:blipFill>
          <a:blip r:embed="rId3">
            <a:lum contrast="6000"/>
          </a:blip>
          <a:srcRect/>
          <a:stretch>
            <a:fillRect/>
          </a:stretch>
        </p:blipFill>
        <p:spPr bwMode="auto">
          <a:xfrm>
            <a:off x="685800" y="1219200"/>
            <a:ext cx="7848600" cy="524033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8534400" cy="13716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200">
                <a:solidFill>
                  <a:srgbClr val="CACAEE"/>
                </a:solidFill>
                <a:latin typeface="Times New Roman" pitchFamily="18" charset="0"/>
              </a:rPr>
              <a:t>Napoleon &amp; His </a:t>
            </a:r>
            <a:r>
              <a:rPr lang="en-US" sz="4200" i="1">
                <a:solidFill>
                  <a:srgbClr val="CACAEE"/>
                </a:solidFill>
                <a:latin typeface="Times New Roman" pitchFamily="18" charset="0"/>
              </a:rPr>
              <a:t>Grand Armee</a:t>
            </a:r>
            <a:r>
              <a:rPr lang="en-US" sz="4200">
                <a:solidFill>
                  <a:srgbClr val="CACAEE"/>
                </a:solidFill>
                <a:latin typeface="Times New Roman" pitchFamily="18" charset="0"/>
              </a:rPr>
              <a:t/>
            </a:r>
            <a:br>
              <a:rPr lang="en-US" sz="4200">
                <a:solidFill>
                  <a:srgbClr val="CACAEE"/>
                </a:solidFill>
                <a:latin typeface="Times New Roman" pitchFamily="18" charset="0"/>
              </a:rPr>
            </a:br>
            <a:r>
              <a:rPr lang="en-US" sz="4200">
                <a:solidFill>
                  <a:srgbClr val="CACAEE"/>
                </a:solidFill>
                <a:latin typeface="Times New Roman" pitchFamily="18" charset="0"/>
              </a:rPr>
              <a:t>at the Gates of Moscow</a:t>
            </a:r>
          </a:p>
        </p:txBody>
      </p:sp>
      <p:pic>
        <p:nvPicPr>
          <p:cNvPr id="91138" name="Picture 3" descr="Moscow1"/>
          <p:cNvPicPr>
            <a:picLocks noChangeAspect="1" noChangeArrowheads="1"/>
          </p:cNvPicPr>
          <p:nvPr/>
        </p:nvPicPr>
        <p:blipFill>
          <a:blip r:embed="rId3"/>
          <a:srcRect l="1155"/>
          <a:stretch>
            <a:fillRect/>
          </a:stretch>
        </p:blipFill>
        <p:spPr bwMode="auto">
          <a:xfrm>
            <a:off x="1600200" y="1798638"/>
            <a:ext cx="6019800" cy="4678362"/>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152400"/>
            <a:ext cx="8534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Russian General Kutuzov</a:t>
            </a:r>
          </a:p>
        </p:txBody>
      </p:sp>
      <p:sp>
        <p:nvSpPr>
          <p:cNvPr id="38915" name="Text Box 3"/>
          <p:cNvSpPr txBox="1">
            <a:spLocks noChangeArrowheads="1"/>
          </p:cNvSpPr>
          <p:nvPr/>
        </p:nvSpPr>
        <p:spPr bwMode="auto">
          <a:xfrm>
            <a:off x="228600" y="6172200"/>
            <a:ext cx="8763000" cy="488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600">
                <a:solidFill>
                  <a:schemeClr val="bg1"/>
                </a:solidFill>
                <a:latin typeface="Albertus MT" pitchFamily="34" charset="0"/>
              </a:rPr>
              <a:t>The Russian army defeated the French at </a:t>
            </a:r>
            <a:r>
              <a:rPr lang="en-US" sz="2600">
                <a:solidFill>
                  <a:srgbClr val="FFFFCC"/>
                </a:solidFill>
                <a:latin typeface="Albertus MT" pitchFamily="34" charset="0"/>
              </a:rPr>
              <a:t>Borodino</a:t>
            </a:r>
            <a:r>
              <a:rPr lang="en-US" sz="2600">
                <a:solidFill>
                  <a:schemeClr val="bg1"/>
                </a:solidFill>
                <a:latin typeface="Albertus MT" pitchFamily="34" charset="0"/>
              </a:rPr>
              <a:t>.</a:t>
            </a:r>
          </a:p>
        </p:txBody>
      </p:sp>
      <p:pic>
        <p:nvPicPr>
          <p:cNvPr id="93187" name="Picture 4" descr="Rus General Kutuzov at Borodino"/>
          <p:cNvPicPr>
            <a:picLocks noChangeAspect="1" noChangeArrowheads="1"/>
          </p:cNvPicPr>
          <p:nvPr/>
        </p:nvPicPr>
        <p:blipFill>
          <a:blip r:embed="rId3"/>
          <a:srcRect b="7336"/>
          <a:stretch>
            <a:fillRect/>
          </a:stretch>
        </p:blipFill>
        <p:spPr bwMode="auto">
          <a:xfrm>
            <a:off x="1143000" y="1066800"/>
            <a:ext cx="6858000" cy="48990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76200"/>
            <a:ext cx="8534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Europe in 1800</a:t>
            </a:r>
          </a:p>
        </p:txBody>
      </p:sp>
      <p:pic>
        <p:nvPicPr>
          <p:cNvPr id="21506" name="Picture 4" descr="map-Europe in 1800"/>
          <p:cNvPicPr>
            <a:picLocks noChangeAspect="1" noChangeArrowheads="1"/>
          </p:cNvPicPr>
          <p:nvPr/>
        </p:nvPicPr>
        <p:blipFill>
          <a:blip r:embed="rId3">
            <a:lum bright="-6000" contrast="6000"/>
          </a:blip>
          <a:srcRect/>
          <a:stretch>
            <a:fillRect/>
          </a:stretch>
        </p:blipFill>
        <p:spPr bwMode="auto">
          <a:xfrm>
            <a:off x="1371600" y="933450"/>
            <a:ext cx="6553200" cy="561975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76200"/>
            <a:ext cx="8839200" cy="1524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700">
                <a:solidFill>
                  <a:srgbClr val="CACAEE"/>
                </a:solidFill>
                <a:latin typeface="Times New Roman" pitchFamily="18" charset="0"/>
              </a:rPr>
              <a:t>Napoleon’s Retreat </a:t>
            </a:r>
            <a:br>
              <a:rPr lang="en-US" sz="4700">
                <a:solidFill>
                  <a:srgbClr val="CACAEE"/>
                </a:solidFill>
                <a:latin typeface="Times New Roman" pitchFamily="18" charset="0"/>
              </a:rPr>
            </a:br>
            <a:r>
              <a:rPr lang="en-US" sz="4700">
                <a:solidFill>
                  <a:srgbClr val="CACAEE"/>
                </a:solidFill>
                <a:latin typeface="Times New Roman" pitchFamily="18" charset="0"/>
              </a:rPr>
              <a:t>from Moscow </a:t>
            </a:r>
            <a:r>
              <a:rPr lang="en-US" sz="3900">
                <a:solidFill>
                  <a:srgbClr val="CACAEE"/>
                </a:solidFill>
                <a:latin typeface="Times New Roman" pitchFamily="18" charset="0"/>
              </a:rPr>
              <a:t>(Early 1813)</a:t>
            </a:r>
          </a:p>
        </p:txBody>
      </p:sp>
      <p:sp>
        <p:nvSpPr>
          <p:cNvPr id="39939" name="Text Box 3"/>
          <p:cNvSpPr txBox="1">
            <a:spLocks noChangeArrowheads="1"/>
          </p:cNvSpPr>
          <p:nvPr/>
        </p:nvSpPr>
        <p:spPr bwMode="auto">
          <a:xfrm>
            <a:off x="381000" y="6248400"/>
            <a:ext cx="8534400" cy="488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600">
                <a:solidFill>
                  <a:schemeClr val="bg1"/>
                </a:solidFill>
                <a:latin typeface="Albertus MT" pitchFamily="34" charset="0"/>
              </a:rPr>
              <a:t>100,000 French troops retreat—40,000 survive!</a:t>
            </a:r>
          </a:p>
        </p:txBody>
      </p:sp>
      <p:pic>
        <p:nvPicPr>
          <p:cNvPr id="95235" name="Picture 4" descr="Napoleons_retreat_from_moscow"/>
          <p:cNvPicPr>
            <a:picLocks noChangeAspect="1" noChangeArrowheads="1"/>
          </p:cNvPicPr>
          <p:nvPr/>
        </p:nvPicPr>
        <p:blipFill>
          <a:blip r:embed="rId3"/>
          <a:srcRect/>
          <a:stretch>
            <a:fillRect/>
          </a:stretch>
        </p:blipFill>
        <p:spPr bwMode="auto">
          <a:xfrm>
            <a:off x="1524000" y="1709738"/>
            <a:ext cx="6172200" cy="4386262"/>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381000"/>
            <a:ext cx="8534400" cy="823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800">
                <a:solidFill>
                  <a:srgbClr val="CACAEE"/>
                </a:solidFill>
                <a:latin typeface="Times New Roman" pitchFamily="18" charset="0"/>
              </a:rPr>
              <a:t>The 6</a:t>
            </a:r>
            <a:r>
              <a:rPr lang="en-US" sz="4800" baseline="30000">
                <a:solidFill>
                  <a:srgbClr val="CACAEE"/>
                </a:solidFill>
                <a:latin typeface="Times New Roman" pitchFamily="18" charset="0"/>
              </a:rPr>
              <a:t>th</a:t>
            </a:r>
            <a:r>
              <a:rPr lang="en-US" sz="4800">
                <a:solidFill>
                  <a:srgbClr val="CACAEE"/>
                </a:solidFill>
                <a:latin typeface="Times New Roman" pitchFamily="18" charset="0"/>
              </a:rPr>
              <a:t> Coalition</a:t>
            </a:r>
          </a:p>
        </p:txBody>
      </p:sp>
      <p:sp>
        <p:nvSpPr>
          <p:cNvPr id="97282" name="Rectangle 4"/>
          <p:cNvSpPr>
            <a:spLocks noChangeArrowheads="1"/>
          </p:cNvSpPr>
          <p:nvPr/>
        </p:nvSpPr>
        <p:spPr bwMode="auto">
          <a:xfrm>
            <a:off x="5791200" y="1995488"/>
            <a:ext cx="3124200" cy="1814512"/>
          </a:xfrm>
          <a:prstGeom prst="rect">
            <a:avLst/>
          </a:prstGeom>
          <a:noFill/>
          <a:ln w="9525">
            <a:noFill/>
            <a:miter lim="800000"/>
            <a:headEnd/>
            <a:tailEnd/>
          </a:ln>
        </p:spPr>
        <p:txBody>
          <a:bodyPr/>
          <a:lstStyle/>
          <a:p>
            <a:pPr>
              <a:spcBef>
                <a:spcPct val="20000"/>
              </a:spcBef>
            </a:pPr>
            <a:r>
              <a:rPr lang="en-US" sz="2400">
                <a:solidFill>
                  <a:schemeClr val="bg1"/>
                </a:solidFill>
                <a:latin typeface="Albertus MT"/>
                <a:sym typeface="BlackChancery"/>
              </a:rPr>
              <a:t> Britain, Russia.</a:t>
            </a:r>
            <a:br>
              <a:rPr lang="en-US" sz="2400">
                <a:solidFill>
                  <a:schemeClr val="bg1"/>
                </a:solidFill>
                <a:latin typeface="Albertus MT"/>
                <a:sym typeface="BlackChancery"/>
              </a:rPr>
            </a:br>
            <a:r>
              <a:rPr lang="en-US" sz="2400">
                <a:solidFill>
                  <a:schemeClr val="bg1"/>
                </a:solidFill>
                <a:latin typeface="Albertus MT"/>
                <a:sym typeface="BlackChancery"/>
              </a:rPr>
              <a:t>    </a:t>
            </a:r>
            <a:r>
              <a:rPr lang="en-US" sz="2400">
                <a:solidFill>
                  <a:schemeClr val="bg1"/>
                </a:solidFill>
                <a:latin typeface="Albertus MT"/>
              </a:rPr>
              <a:t>Spain, Portugal,</a:t>
            </a:r>
            <a:br>
              <a:rPr lang="en-US" sz="2400">
                <a:solidFill>
                  <a:schemeClr val="bg1"/>
                </a:solidFill>
                <a:latin typeface="Albertus MT"/>
              </a:rPr>
            </a:br>
            <a:r>
              <a:rPr lang="en-US" sz="2400">
                <a:solidFill>
                  <a:schemeClr val="bg1"/>
                </a:solidFill>
                <a:latin typeface="Albertus MT"/>
              </a:rPr>
              <a:t>    Prussia, Austria,</a:t>
            </a:r>
            <a:br>
              <a:rPr lang="en-US" sz="2400">
                <a:solidFill>
                  <a:schemeClr val="bg1"/>
                </a:solidFill>
                <a:latin typeface="Albertus MT"/>
              </a:rPr>
            </a:br>
            <a:r>
              <a:rPr lang="en-US" sz="2400">
                <a:solidFill>
                  <a:schemeClr val="bg1"/>
                </a:solidFill>
                <a:latin typeface="Albertus MT"/>
              </a:rPr>
              <a:t>    Sweden, smaller</a:t>
            </a:r>
            <a:br>
              <a:rPr lang="en-US" sz="2400">
                <a:solidFill>
                  <a:schemeClr val="bg1"/>
                </a:solidFill>
                <a:latin typeface="Albertus MT"/>
              </a:rPr>
            </a:br>
            <a:r>
              <a:rPr lang="en-US" sz="2400">
                <a:solidFill>
                  <a:schemeClr val="bg1"/>
                </a:solidFill>
                <a:latin typeface="Albertus MT"/>
              </a:rPr>
              <a:t>    German states</a:t>
            </a:r>
          </a:p>
        </p:txBody>
      </p:sp>
      <p:sp>
        <p:nvSpPr>
          <p:cNvPr id="97283" name="Rectangle 5"/>
          <p:cNvSpPr>
            <a:spLocks noChangeArrowheads="1"/>
          </p:cNvSpPr>
          <p:nvPr/>
        </p:nvSpPr>
        <p:spPr bwMode="auto">
          <a:xfrm>
            <a:off x="4495800" y="1965325"/>
            <a:ext cx="1219200" cy="80803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97284" name="Rectangle 6"/>
          <p:cNvSpPr>
            <a:spLocks noChangeArrowheads="1"/>
          </p:cNvSpPr>
          <p:nvPr/>
        </p:nvSpPr>
        <p:spPr bwMode="auto">
          <a:xfrm>
            <a:off x="2286000" y="1965325"/>
            <a:ext cx="2019300" cy="808038"/>
          </a:xfrm>
          <a:prstGeom prst="rect">
            <a:avLst/>
          </a:prstGeom>
          <a:noFill/>
          <a:ln w="9525">
            <a:noFill/>
            <a:miter lim="800000"/>
            <a:headEnd/>
            <a:tailEnd/>
          </a:ln>
        </p:spPr>
        <p:txBody>
          <a:bodyPr/>
          <a:lstStyle/>
          <a:p>
            <a:pPr algn="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97285" name="Rectangle 7"/>
          <p:cNvSpPr>
            <a:spLocks noChangeArrowheads="1"/>
          </p:cNvSpPr>
          <p:nvPr/>
        </p:nvSpPr>
        <p:spPr bwMode="auto">
          <a:xfrm>
            <a:off x="647700" y="1965325"/>
            <a:ext cx="2019300" cy="80803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1813-1814:</a:t>
            </a:r>
          </a:p>
        </p:txBody>
      </p:sp>
      <p:sp>
        <p:nvSpPr>
          <p:cNvPr id="97286" name="Line 8"/>
          <p:cNvSpPr>
            <a:spLocks noChangeShapeType="1"/>
          </p:cNvSpPr>
          <p:nvPr/>
        </p:nvSpPr>
        <p:spPr bwMode="auto">
          <a:xfrm>
            <a:off x="457200" y="1660525"/>
            <a:ext cx="8077200" cy="0"/>
          </a:xfrm>
          <a:prstGeom prst="line">
            <a:avLst/>
          </a:prstGeom>
          <a:noFill/>
          <a:ln w="28575" cap="sq">
            <a:noFill/>
            <a:round/>
            <a:headEnd/>
            <a:tailEnd/>
          </a:ln>
        </p:spPr>
        <p:txBody>
          <a:bodyPr/>
          <a:lstStyle/>
          <a:p>
            <a:endParaRPr lang="en-US"/>
          </a:p>
        </p:txBody>
      </p:sp>
      <p:sp>
        <p:nvSpPr>
          <p:cNvPr id="97287" name="Line 9"/>
          <p:cNvSpPr>
            <a:spLocks noChangeShapeType="1"/>
          </p:cNvSpPr>
          <p:nvPr/>
        </p:nvSpPr>
        <p:spPr bwMode="auto">
          <a:xfrm>
            <a:off x="457200" y="2773363"/>
            <a:ext cx="8153400" cy="46037"/>
          </a:xfrm>
          <a:prstGeom prst="line">
            <a:avLst/>
          </a:prstGeom>
          <a:noFill/>
          <a:ln w="12700">
            <a:noFill/>
            <a:round/>
            <a:headEnd/>
            <a:tailEnd/>
          </a:ln>
        </p:spPr>
        <p:txBody>
          <a:bodyPr/>
          <a:lstStyle/>
          <a:p>
            <a:endParaRPr lang="en-US"/>
          </a:p>
        </p:txBody>
      </p:sp>
      <p:sp>
        <p:nvSpPr>
          <p:cNvPr id="97288" name="Line 10"/>
          <p:cNvSpPr>
            <a:spLocks noChangeShapeType="1"/>
          </p:cNvSpPr>
          <p:nvPr/>
        </p:nvSpPr>
        <p:spPr bwMode="auto">
          <a:xfrm>
            <a:off x="457200" y="3276600"/>
            <a:ext cx="8077200" cy="0"/>
          </a:xfrm>
          <a:prstGeom prst="line">
            <a:avLst/>
          </a:prstGeom>
          <a:noFill/>
          <a:ln w="28575" cap="sq">
            <a:noFill/>
            <a:round/>
            <a:headEnd/>
            <a:tailEnd/>
          </a:ln>
        </p:spPr>
        <p:txBody>
          <a:bodyPr/>
          <a:lstStyle/>
          <a:p>
            <a:endParaRPr lang="en-US"/>
          </a:p>
        </p:txBody>
      </p:sp>
      <p:sp>
        <p:nvSpPr>
          <p:cNvPr id="97289" name="Line 11"/>
          <p:cNvSpPr>
            <a:spLocks noChangeShapeType="1"/>
          </p:cNvSpPr>
          <p:nvPr/>
        </p:nvSpPr>
        <p:spPr bwMode="auto">
          <a:xfrm>
            <a:off x="457200" y="1660525"/>
            <a:ext cx="0" cy="1616075"/>
          </a:xfrm>
          <a:prstGeom prst="line">
            <a:avLst/>
          </a:prstGeom>
          <a:noFill/>
          <a:ln w="28575" cap="sq">
            <a:noFill/>
            <a:round/>
            <a:headEnd/>
            <a:tailEnd/>
          </a:ln>
        </p:spPr>
        <p:txBody>
          <a:bodyPr/>
          <a:lstStyle/>
          <a:p>
            <a:endParaRPr lang="en-US"/>
          </a:p>
        </p:txBody>
      </p:sp>
      <p:sp>
        <p:nvSpPr>
          <p:cNvPr id="97290" name="Line 12"/>
          <p:cNvSpPr>
            <a:spLocks noChangeShapeType="1"/>
          </p:cNvSpPr>
          <p:nvPr/>
        </p:nvSpPr>
        <p:spPr bwMode="auto">
          <a:xfrm>
            <a:off x="2476500" y="1660525"/>
            <a:ext cx="0" cy="1616075"/>
          </a:xfrm>
          <a:prstGeom prst="line">
            <a:avLst/>
          </a:prstGeom>
          <a:noFill/>
          <a:ln w="12700">
            <a:noFill/>
            <a:round/>
            <a:headEnd/>
            <a:tailEnd/>
          </a:ln>
        </p:spPr>
        <p:txBody>
          <a:bodyPr/>
          <a:lstStyle/>
          <a:p>
            <a:endParaRPr lang="en-US"/>
          </a:p>
        </p:txBody>
      </p:sp>
      <p:sp>
        <p:nvSpPr>
          <p:cNvPr id="97291" name="Line 13"/>
          <p:cNvSpPr>
            <a:spLocks noChangeShapeType="1"/>
          </p:cNvSpPr>
          <p:nvPr/>
        </p:nvSpPr>
        <p:spPr bwMode="auto">
          <a:xfrm>
            <a:off x="4495800" y="1660525"/>
            <a:ext cx="0" cy="808038"/>
          </a:xfrm>
          <a:prstGeom prst="line">
            <a:avLst/>
          </a:prstGeom>
          <a:noFill/>
          <a:ln w="12700">
            <a:noFill/>
            <a:round/>
            <a:headEnd/>
            <a:tailEnd/>
          </a:ln>
        </p:spPr>
        <p:txBody>
          <a:bodyPr/>
          <a:lstStyle/>
          <a:p>
            <a:endParaRPr lang="en-US"/>
          </a:p>
        </p:txBody>
      </p:sp>
      <p:sp>
        <p:nvSpPr>
          <p:cNvPr id="97292" name="Line 14"/>
          <p:cNvSpPr>
            <a:spLocks noChangeShapeType="1"/>
          </p:cNvSpPr>
          <p:nvPr/>
        </p:nvSpPr>
        <p:spPr bwMode="auto">
          <a:xfrm>
            <a:off x="5715000" y="1660525"/>
            <a:ext cx="0" cy="808038"/>
          </a:xfrm>
          <a:prstGeom prst="line">
            <a:avLst/>
          </a:prstGeom>
          <a:noFill/>
          <a:ln w="12700">
            <a:noFill/>
            <a:round/>
            <a:headEnd/>
            <a:tailEnd/>
          </a:ln>
        </p:spPr>
        <p:txBody>
          <a:bodyPr/>
          <a:lstStyle/>
          <a:p>
            <a:endParaRPr lang="en-US"/>
          </a:p>
        </p:txBody>
      </p:sp>
      <p:sp>
        <p:nvSpPr>
          <p:cNvPr id="97293" name="Line 15"/>
          <p:cNvSpPr>
            <a:spLocks noChangeShapeType="1"/>
          </p:cNvSpPr>
          <p:nvPr/>
        </p:nvSpPr>
        <p:spPr bwMode="auto">
          <a:xfrm>
            <a:off x="8534400" y="1660525"/>
            <a:ext cx="0" cy="1616075"/>
          </a:xfrm>
          <a:prstGeom prst="line">
            <a:avLst/>
          </a:prstGeom>
          <a:noFill/>
          <a:ln w="28575" cap="sq">
            <a:noFill/>
            <a:round/>
            <a:headEnd/>
            <a:tailEnd/>
          </a:ln>
        </p:spPr>
        <p:txBody>
          <a:bodyPr/>
          <a:lstStyle/>
          <a:p>
            <a:endParaRPr lang="en-US"/>
          </a:p>
        </p:txBody>
      </p:sp>
      <p:sp>
        <p:nvSpPr>
          <p:cNvPr id="60432" name="AutoShape 16"/>
          <p:cNvSpPr>
            <a:spLocks noChangeArrowheads="1"/>
          </p:cNvSpPr>
          <p:nvPr/>
        </p:nvSpPr>
        <p:spPr bwMode="auto">
          <a:xfrm>
            <a:off x="4343400" y="1524000"/>
            <a:ext cx="1600200" cy="12954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defRPr/>
            </a:pPr>
            <a:r>
              <a:rPr lang="en-US" sz="1400" b="1">
                <a:solidFill>
                  <a:srgbClr val="000046"/>
                </a:solidFill>
                <a:effectLst>
                  <a:outerShdw blurRad="38100" dist="38100" dir="2700000" algn="tl">
                    <a:srgbClr val="000000"/>
                  </a:outerShdw>
                </a:effectLst>
                <a:latin typeface="Albertus MT" pitchFamily="34" charset="0"/>
              </a:rPr>
              <a:t>Napoléon’s</a:t>
            </a:r>
            <a:br>
              <a:rPr lang="en-US" sz="1400" b="1">
                <a:solidFill>
                  <a:srgbClr val="000046"/>
                </a:solidFill>
                <a:effectLst>
                  <a:outerShdw blurRad="38100" dist="38100" dir="2700000" algn="tl">
                    <a:srgbClr val="000000"/>
                  </a:outerShdw>
                </a:effectLst>
                <a:latin typeface="Albertus MT" pitchFamily="34" charset="0"/>
              </a:rPr>
            </a:br>
            <a:r>
              <a:rPr lang="en-US" sz="1400" b="1">
                <a:solidFill>
                  <a:srgbClr val="000046"/>
                </a:solidFill>
                <a:effectLst>
                  <a:outerShdw blurRad="38100" dist="38100" dir="2700000" algn="tl">
                    <a:srgbClr val="000000"/>
                  </a:outerShdw>
                </a:effectLst>
                <a:latin typeface="Albertus MT" pitchFamily="34" charset="0"/>
              </a:rPr>
              <a:t>Defeat</a:t>
            </a:r>
          </a:p>
        </p:txBody>
      </p:sp>
      <p:pic>
        <p:nvPicPr>
          <p:cNvPr id="97295" name="Picture 17" descr="Russian retreat"/>
          <p:cNvPicPr>
            <a:picLocks noChangeAspect="1" noChangeArrowheads="1"/>
          </p:cNvPicPr>
          <p:nvPr/>
        </p:nvPicPr>
        <p:blipFill>
          <a:blip r:embed="rId3">
            <a:lum contrast="6000"/>
          </a:blip>
          <a:srcRect/>
          <a:stretch>
            <a:fillRect/>
          </a:stretch>
        </p:blipFill>
        <p:spPr bwMode="auto">
          <a:xfrm>
            <a:off x="762000" y="3429000"/>
            <a:ext cx="4343400" cy="30067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 y="15240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Battle of Dresden </a:t>
            </a:r>
            <a:r>
              <a:rPr lang="en-US" sz="3900">
                <a:solidFill>
                  <a:srgbClr val="CACAEE"/>
                </a:solidFill>
                <a:latin typeface="Times New Roman" pitchFamily="18" charset="0"/>
              </a:rPr>
              <a:t>(Aug., 26-27, 1813)</a:t>
            </a:r>
          </a:p>
        </p:txBody>
      </p:sp>
      <p:sp>
        <p:nvSpPr>
          <p:cNvPr id="43014" name="Text Box 6"/>
          <p:cNvSpPr txBox="1">
            <a:spLocks noChangeArrowheads="1"/>
          </p:cNvSpPr>
          <p:nvPr/>
        </p:nvSpPr>
        <p:spPr bwMode="auto">
          <a:xfrm>
            <a:off x="609600" y="1457325"/>
            <a:ext cx="8001000" cy="3862388"/>
          </a:xfrm>
          <a:prstGeom prst="rect">
            <a:avLst/>
          </a:prstGeom>
          <a:noFill/>
          <a:ln w="9525">
            <a:noFill/>
            <a:miter lim="800000"/>
            <a:headEnd/>
            <a:tailEnd/>
          </a:ln>
          <a:effectLst>
            <a:outerShdw dist="35921" dir="2700000" algn="ctr" rotWithShape="0">
              <a:schemeClr val="tx2"/>
            </a:outerShdw>
          </a:effectLst>
        </p:spPr>
        <p:txBody>
          <a:bodyPr>
            <a:spAutoFit/>
          </a:bodyPr>
          <a:lstStyle/>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Coalition </a:t>
            </a:r>
            <a:r>
              <a:rPr lang="en-US" sz="2600">
                <a:solidFill>
                  <a:schemeClr val="bg1"/>
                </a:solidFill>
                <a:latin typeface="Albertus MT" pitchFamily="34" charset="0"/>
                <a:sym typeface="BlackChancery" pitchFamily="2" charset="0"/>
              </a:rPr>
              <a:t> Russians, Prussians, Austrians.</a:t>
            </a:r>
            <a:endParaRPr lang="en-US" sz="2600">
              <a:solidFill>
                <a:schemeClr val="bg1"/>
              </a:solidFill>
              <a:latin typeface="Albertus MT" pitchFamily="34" charset="0"/>
            </a:endParaRP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Napoléon’s forces regrouped with Polish reinforcements.</a:t>
            </a: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100,000 coalition </a:t>
            </a:r>
            <a:br>
              <a:rPr lang="en-US" sz="2600">
                <a:solidFill>
                  <a:schemeClr val="bg1"/>
                </a:solidFill>
                <a:latin typeface="Albertus MT" pitchFamily="34" charset="0"/>
              </a:rPr>
            </a:br>
            <a:r>
              <a:rPr lang="en-US" sz="2600">
                <a:solidFill>
                  <a:schemeClr val="bg1"/>
                </a:solidFill>
                <a:latin typeface="Albertus MT" pitchFamily="34" charset="0"/>
              </a:rPr>
              <a:t>casualties; </a:t>
            </a:r>
            <a:br>
              <a:rPr lang="en-US" sz="2600">
                <a:solidFill>
                  <a:schemeClr val="bg1"/>
                </a:solidFill>
                <a:latin typeface="Albertus MT" pitchFamily="34" charset="0"/>
              </a:rPr>
            </a:br>
            <a:r>
              <a:rPr lang="en-US" sz="2600">
                <a:solidFill>
                  <a:schemeClr val="bg1"/>
                </a:solidFill>
                <a:latin typeface="Albertus MT" pitchFamily="34" charset="0"/>
              </a:rPr>
              <a:t>30,000 French </a:t>
            </a:r>
            <a:br>
              <a:rPr lang="en-US" sz="2600">
                <a:solidFill>
                  <a:schemeClr val="bg1"/>
                </a:solidFill>
                <a:latin typeface="Albertus MT" pitchFamily="34" charset="0"/>
              </a:rPr>
            </a:br>
            <a:r>
              <a:rPr lang="en-US" sz="2600">
                <a:solidFill>
                  <a:schemeClr val="bg1"/>
                </a:solidFill>
                <a:latin typeface="Albertus MT" pitchFamily="34" charset="0"/>
              </a:rPr>
              <a:t>casualties.</a:t>
            </a: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French victory.</a:t>
            </a:r>
          </a:p>
        </p:txBody>
      </p:sp>
      <p:pic>
        <p:nvPicPr>
          <p:cNvPr id="43015" name="Picture 7" descr="Dresden-1813"/>
          <p:cNvPicPr>
            <a:picLocks noChangeAspect="1" noChangeArrowheads="1"/>
          </p:cNvPicPr>
          <p:nvPr/>
        </p:nvPicPr>
        <p:blipFill>
          <a:blip r:embed="rId3">
            <a:lum contrast="6000"/>
          </a:blip>
          <a:srcRect/>
          <a:stretch>
            <a:fillRect/>
          </a:stretch>
        </p:blipFill>
        <p:spPr bwMode="auto">
          <a:xfrm>
            <a:off x="4267200" y="2819400"/>
            <a:ext cx="4529138" cy="3546475"/>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43015"/>
                                        </p:tgtEl>
                                        <p:attrNameLst>
                                          <p:attrName>style.visibility</p:attrName>
                                        </p:attrNameLst>
                                      </p:cBhvr>
                                      <p:to>
                                        <p:strVal val="visible"/>
                                      </p:to>
                                    </p:set>
                                    <p:animEffect transition="in" filter="dissolve">
                                      <p:cBhvr>
                                        <p:cTn id="14" dur="500"/>
                                        <p:tgtEl>
                                          <p:spTgt spid="430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1000" y="166688"/>
            <a:ext cx="8382000" cy="140335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5100">
                <a:solidFill>
                  <a:srgbClr val="CACAEE"/>
                </a:solidFill>
                <a:latin typeface="Times New Roman" pitchFamily="18" charset="0"/>
              </a:rPr>
              <a:t>Napoleon’s Defeat at Leipzig</a:t>
            </a:r>
            <a:br>
              <a:rPr lang="en-US" sz="5100">
                <a:solidFill>
                  <a:srgbClr val="CACAEE"/>
                </a:solidFill>
                <a:latin typeface="Times New Roman" pitchFamily="18" charset="0"/>
              </a:rPr>
            </a:br>
            <a:r>
              <a:rPr lang="en-US" sz="3500">
                <a:solidFill>
                  <a:srgbClr val="CACAEE"/>
                </a:solidFill>
                <a:latin typeface="Times New Roman" pitchFamily="18" charset="0"/>
              </a:rPr>
              <a:t>(October 16-17, 1813)</a:t>
            </a:r>
          </a:p>
        </p:txBody>
      </p:sp>
      <p:sp>
        <p:nvSpPr>
          <p:cNvPr id="53251" name="Text Box 3"/>
          <p:cNvSpPr txBox="1">
            <a:spLocks noChangeArrowheads="1"/>
          </p:cNvSpPr>
          <p:nvPr/>
        </p:nvSpPr>
        <p:spPr bwMode="auto">
          <a:xfrm>
            <a:off x="5257800" y="5791200"/>
            <a:ext cx="3581400" cy="8223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400">
                <a:solidFill>
                  <a:schemeClr val="bg1"/>
                </a:solidFill>
                <a:latin typeface="Albertus MT" pitchFamily="34" charset="0"/>
              </a:rPr>
              <a:t>“Battle of the Nations” Memorial</a:t>
            </a:r>
          </a:p>
        </p:txBody>
      </p:sp>
      <p:pic>
        <p:nvPicPr>
          <p:cNvPr id="53252" name="Picture 4" descr="Battle of Leipzig-1813"/>
          <p:cNvPicPr>
            <a:picLocks noChangeAspect="1" noChangeArrowheads="1"/>
          </p:cNvPicPr>
          <p:nvPr/>
        </p:nvPicPr>
        <p:blipFill>
          <a:blip r:embed="rId3">
            <a:lum contrast="6000"/>
          </a:blip>
          <a:srcRect/>
          <a:stretch>
            <a:fillRect/>
          </a:stretch>
        </p:blipFill>
        <p:spPr bwMode="auto">
          <a:xfrm>
            <a:off x="5329238" y="1295400"/>
            <a:ext cx="3509962" cy="4419600"/>
          </a:xfrm>
          <a:prstGeom prst="rect">
            <a:avLst/>
          </a:prstGeom>
          <a:noFill/>
          <a:ln w="9525">
            <a:solidFill>
              <a:schemeClr val="bg2"/>
            </a:solidFill>
            <a:miter lim="800000"/>
            <a:headEnd/>
            <a:tailEnd/>
          </a:ln>
        </p:spPr>
      </p:pic>
      <p:pic>
        <p:nvPicPr>
          <p:cNvPr id="101380" name="Picture 6" descr="Battle of Leipzig-1813-1"/>
          <p:cNvPicPr>
            <a:picLocks noChangeAspect="1" noChangeArrowheads="1"/>
          </p:cNvPicPr>
          <p:nvPr/>
        </p:nvPicPr>
        <p:blipFill>
          <a:blip r:embed="rId4">
            <a:lum contrast="6000"/>
          </a:blip>
          <a:srcRect/>
          <a:stretch>
            <a:fillRect/>
          </a:stretch>
        </p:blipFill>
        <p:spPr bwMode="auto">
          <a:xfrm>
            <a:off x="381000" y="2000250"/>
            <a:ext cx="4648200" cy="3638550"/>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ssolve">
                                      <p:cBhvr>
                                        <p:cTn id="7" dur="500"/>
                                        <p:tgtEl>
                                          <p:spTgt spid="53251"/>
                                        </p:tgtEl>
                                      </p:cBhvr>
                                    </p:animEffect>
                                  </p:childTnLst>
                                </p:cTn>
                              </p:par>
                              <p:par>
                                <p:cTn id="8" presetID="9" presetClass="entr" presetSubtype="0" fill="hold" nodeType="withEffect">
                                  <p:stCondLst>
                                    <p:cond delay="0"/>
                                  </p:stCondLst>
                                  <p:childTnLst>
                                    <p:set>
                                      <p:cBhvr>
                                        <p:cTn id="9" dur="1" fill="hold">
                                          <p:stCondLst>
                                            <p:cond delay="0"/>
                                          </p:stCondLst>
                                        </p:cTn>
                                        <p:tgtEl>
                                          <p:spTgt spid="53252"/>
                                        </p:tgtEl>
                                        <p:attrNameLst>
                                          <p:attrName>style.visibility</p:attrName>
                                        </p:attrNameLst>
                                      </p:cBhvr>
                                      <p:to>
                                        <p:strVal val="visible"/>
                                      </p:to>
                                    </p:set>
                                    <p:animEffect transition="in" filter="dissolve">
                                      <p:cBhvr>
                                        <p:cTn id="10"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2400" y="12065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Napoleon Abdicates!</a:t>
            </a:r>
          </a:p>
        </p:txBody>
      </p:sp>
      <p:sp>
        <p:nvSpPr>
          <p:cNvPr id="54276" name="Text Box 4"/>
          <p:cNvSpPr txBox="1">
            <a:spLocks noChangeArrowheads="1"/>
          </p:cNvSpPr>
          <p:nvPr/>
        </p:nvSpPr>
        <p:spPr bwMode="auto">
          <a:xfrm>
            <a:off x="685800" y="1409700"/>
            <a:ext cx="8001000" cy="4854575"/>
          </a:xfrm>
          <a:prstGeom prst="rect">
            <a:avLst/>
          </a:prstGeom>
          <a:noFill/>
          <a:ln w="9525">
            <a:noFill/>
            <a:miter lim="800000"/>
            <a:headEnd/>
            <a:tailEnd/>
          </a:ln>
          <a:effectLst>
            <a:outerShdw dist="35921" dir="2700000" algn="ctr" rotWithShape="0">
              <a:schemeClr val="tx2"/>
            </a:outerShdw>
          </a:effectLst>
        </p:spPr>
        <p:txBody>
          <a:bodyPr>
            <a:spAutoFit/>
          </a:bodyPr>
          <a:lstStyle/>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Allied </a:t>
            </a:r>
            <a:r>
              <a:rPr lang="en-US" sz="2600">
                <a:solidFill>
                  <a:schemeClr val="bg1"/>
                </a:solidFill>
                <a:latin typeface="Albertus MT" pitchFamily="34" charset="0"/>
                <a:sym typeface="BlackChancery" pitchFamily="2" charset="0"/>
              </a:rPr>
              <a:t>forces occupied Paris on March 31, 1814.</a:t>
            </a: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sym typeface="BlackChancery" pitchFamily="2" charset="0"/>
              </a:rPr>
              <a:t>Napoléon abdicated on April 6 in favor of his son, but the Allies insisted on unconditional surrender.</a:t>
            </a: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sym typeface="BlackChancery" pitchFamily="2" charset="0"/>
              </a:rPr>
              <a:t>Napoléon abdicated again on April 11.</a:t>
            </a:r>
          </a:p>
          <a:p>
            <a:pPr marL="515938" indent="-515938">
              <a:spcBef>
                <a:spcPct val="50000"/>
              </a:spcBef>
              <a:buClr>
                <a:srgbClr val="FAD20C"/>
              </a:buClr>
              <a:buFont typeface="Wingdings" pitchFamily="2" charset="2"/>
              <a:buChar char="e"/>
              <a:defRPr/>
            </a:pPr>
            <a:r>
              <a:rPr lang="en-US" sz="2600">
                <a:solidFill>
                  <a:srgbClr val="FFFFCC"/>
                </a:solidFill>
                <a:latin typeface="Albertus MT" pitchFamily="34" charset="0"/>
                <a:sym typeface="BlackChancery" pitchFamily="2" charset="0"/>
              </a:rPr>
              <a:t>Treaty of Fontainbleau</a:t>
            </a:r>
            <a:r>
              <a:rPr lang="en-US" sz="2600">
                <a:solidFill>
                  <a:schemeClr val="bg1"/>
                </a:solidFill>
                <a:latin typeface="Albertus MT" pitchFamily="34" charset="0"/>
                <a:sym typeface="BlackChancery" pitchFamily="2" charset="0"/>
              </a:rPr>
              <a:t>  exiles Napoléon to Elba with an annual income of 2,000,000 francs.</a:t>
            </a: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sym typeface="BlackChancery" pitchFamily="2" charset="0"/>
              </a:rPr>
              <a:t>The royalists took control and restored</a:t>
            </a:r>
            <a:br>
              <a:rPr lang="en-US" sz="2600">
                <a:solidFill>
                  <a:schemeClr val="bg1"/>
                </a:solidFill>
                <a:latin typeface="Albertus MT" pitchFamily="34" charset="0"/>
                <a:sym typeface="BlackChancery" pitchFamily="2" charset="0"/>
              </a:rPr>
            </a:br>
            <a:r>
              <a:rPr lang="en-US" sz="2600">
                <a:solidFill>
                  <a:schemeClr val="bg1"/>
                </a:solidFill>
                <a:latin typeface="Albertus MT" pitchFamily="34" charset="0"/>
                <a:sym typeface="BlackChancery" pitchFamily="2" charset="0"/>
              </a:rPr>
              <a:t> </a:t>
            </a:r>
            <a:r>
              <a:rPr lang="en-US" sz="2600">
                <a:solidFill>
                  <a:srgbClr val="FFFFCC"/>
                </a:solidFill>
                <a:latin typeface="Albertus MT" pitchFamily="34" charset="0"/>
                <a:sym typeface="BlackChancery" pitchFamily="2" charset="0"/>
              </a:rPr>
              <a:t>Louis XVIII</a:t>
            </a:r>
            <a:r>
              <a:rPr lang="en-US" sz="2600">
                <a:solidFill>
                  <a:schemeClr val="bg1"/>
                </a:solidFill>
                <a:latin typeface="Albertus MT" pitchFamily="34" charset="0"/>
                <a:sym typeface="BlackChancery" pitchFamily="2" charset="0"/>
              </a:rPr>
              <a:t> to the throne.</a:t>
            </a:r>
            <a:endParaRPr lang="en-US" sz="2600">
              <a:solidFill>
                <a:schemeClr val="bg1"/>
              </a:solidFill>
              <a:latin typeface="Albertu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52400" y="15240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Napoleon in Exile on Elba</a:t>
            </a:r>
          </a:p>
        </p:txBody>
      </p:sp>
      <p:pic>
        <p:nvPicPr>
          <p:cNvPr id="105474" name="Picture 3" descr="Napoleon in Exile"/>
          <p:cNvPicPr>
            <a:picLocks noChangeAspect="1" noChangeArrowheads="1"/>
          </p:cNvPicPr>
          <p:nvPr/>
        </p:nvPicPr>
        <p:blipFill>
          <a:blip r:embed="rId3">
            <a:lum contrast="6000"/>
          </a:blip>
          <a:srcRect r="9558" b="1563"/>
          <a:stretch>
            <a:fillRect/>
          </a:stretch>
        </p:blipFill>
        <p:spPr bwMode="auto">
          <a:xfrm>
            <a:off x="2903538" y="1143000"/>
            <a:ext cx="3421062" cy="52578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52400" y="15240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Louis XVIII </a:t>
            </a:r>
            <a:r>
              <a:rPr lang="en-US" sz="4300">
                <a:solidFill>
                  <a:srgbClr val="CACAEE"/>
                </a:solidFill>
                <a:latin typeface="Times New Roman" pitchFamily="18" charset="0"/>
              </a:rPr>
              <a:t>(r. 1814-1824)</a:t>
            </a:r>
          </a:p>
        </p:txBody>
      </p:sp>
      <p:pic>
        <p:nvPicPr>
          <p:cNvPr id="107522" name="Picture 4" descr="Louis XVIII"/>
          <p:cNvPicPr>
            <a:picLocks noChangeAspect="1" noChangeArrowheads="1"/>
          </p:cNvPicPr>
          <p:nvPr/>
        </p:nvPicPr>
        <p:blipFill>
          <a:blip r:embed="rId3">
            <a:lum contrast="6000"/>
          </a:blip>
          <a:srcRect/>
          <a:stretch>
            <a:fillRect/>
          </a:stretch>
        </p:blipFill>
        <p:spPr bwMode="auto">
          <a:xfrm>
            <a:off x="2563813" y="1066800"/>
            <a:ext cx="4294187" cy="5516563"/>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2400" y="34925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“The War of the 7</a:t>
            </a:r>
            <a:r>
              <a:rPr lang="en-US" sz="5100" baseline="30000">
                <a:solidFill>
                  <a:srgbClr val="CACAEE"/>
                </a:solidFill>
                <a:latin typeface="Times New Roman" pitchFamily="18" charset="0"/>
              </a:rPr>
              <a:t>th</a:t>
            </a:r>
            <a:r>
              <a:rPr lang="en-US" sz="5100">
                <a:solidFill>
                  <a:srgbClr val="CACAEE"/>
                </a:solidFill>
                <a:latin typeface="Times New Roman" pitchFamily="18" charset="0"/>
              </a:rPr>
              <a:t> Coalition”</a:t>
            </a:r>
          </a:p>
        </p:txBody>
      </p:sp>
      <p:sp>
        <p:nvSpPr>
          <p:cNvPr id="109570" name="Rectangle 5"/>
          <p:cNvSpPr>
            <a:spLocks noChangeArrowheads="1"/>
          </p:cNvSpPr>
          <p:nvPr/>
        </p:nvSpPr>
        <p:spPr bwMode="auto">
          <a:xfrm>
            <a:off x="5334000" y="2147888"/>
            <a:ext cx="3429000" cy="1814512"/>
          </a:xfrm>
          <a:prstGeom prst="rect">
            <a:avLst/>
          </a:prstGeom>
          <a:noFill/>
          <a:ln w="9525">
            <a:noFill/>
            <a:miter lim="800000"/>
            <a:headEnd/>
            <a:tailEnd/>
          </a:ln>
        </p:spPr>
        <p:txBody>
          <a:bodyPr/>
          <a:lstStyle/>
          <a:p>
            <a:pPr algn="ctr">
              <a:spcBef>
                <a:spcPct val="20000"/>
              </a:spcBef>
            </a:pPr>
            <a:r>
              <a:rPr lang="en-US" sz="2400">
                <a:solidFill>
                  <a:schemeClr val="bg1"/>
                </a:solidFill>
                <a:latin typeface="Albertus MT"/>
                <a:sym typeface="BlackChancery"/>
              </a:rPr>
              <a:t> Britain, Russia.</a:t>
            </a:r>
            <a:br>
              <a:rPr lang="en-US" sz="2400">
                <a:solidFill>
                  <a:schemeClr val="bg1"/>
                </a:solidFill>
                <a:latin typeface="Albertus MT"/>
                <a:sym typeface="BlackChancery"/>
              </a:rPr>
            </a:br>
            <a:r>
              <a:rPr lang="en-US" sz="2400">
                <a:solidFill>
                  <a:schemeClr val="bg1"/>
                </a:solidFill>
                <a:latin typeface="Albertus MT"/>
                <a:sym typeface="BlackChancery"/>
              </a:rPr>
              <a:t>       P</a:t>
            </a:r>
            <a:r>
              <a:rPr lang="en-US" sz="2400">
                <a:solidFill>
                  <a:schemeClr val="bg1"/>
                </a:solidFill>
                <a:latin typeface="Albertus MT"/>
              </a:rPr>
              <a:t>russia, Austria,</a:t>
            </a:r>
            <a:br>
              <a:rPr lang="en-US" sz="2400">
                <a:solidFill>
                  <a:schemeClr val="bg1"/>
                </a:solidFill>
                <a:latin typeface="Albertus MT"/>
              </a:rPr>
            </a:br>
            <a:r>
              <a:rPr lang="en-US" sz="2400">
                <a:solidFill>
                  <a:schemeClr val="bg1"/>
                </a:solidFill>
                <a:latin typeface="Albertus MT"/>
              </a:rPr>
              <a:t>      Sweden, smaller</a:t>
            </a:r>
            <a:br>
              <a:rPr lang="en-US" sz="2400">
                <a:solidFill>
                  <a:schemeClr val="bg1"/>
                </a:solidFill>
                <a:latin typeface="Albertus MT"/>
              </a:rPr>
            </a:br>
            <a:r>
              <a:rPr lang="en-US" sz="2400">
                <a:solidFill>
                  <a:schemeClr val="bg1"/>
                </a:solidFill>
                <a:latin typeface="Albertus MT"/>
              </a:rPr>
              <a:t>    German states</a:t>
            </a:r>
          </a:p>
        </p:txBody>
      </p:sp>
      <p:sp>
        <p:nvSpPr>
          <p:cNvPr id="109571" name="Rectangle 6"/>
          <p:cNvSpPr>
            <a:spLocks noChangeArrowheads="1"/>
          </p:cNvSpPr>
          <p:nvPr/>
        </p:nvSpPr>
        <p:spPr bwMode="auto">
          <a:xfrm>
            <a:off x="4114800" y="2117725"/>
            <a:ext cx="1219200" cy="808038"/>
          </a:xfrm>
          <a:prstGeom prst="rect">
            <a:avLst/>
          </a:prstGeom>
          <a:noFill/>
          <a:ln w="9525">
            <a:noFill/>
            <a:miter lim="800000"/>
            <a:headEnd/>
            <a:tailEnd/>
          </a:ln>
        </p:spPr>
        <p:txBody>
          <a:bodyPr/>
          <a:lstStyle/>
          <a:p>
            <a:pPr algn="ctr">
              <a:spcBef>
                <a:spcPct val="20000"/>
              </a:spcBef>
            </a:pPr>
            <a:endParaRPr lang="en-US" sz="2400" b="1">
              <a:solidFill>
                <a:schemeClr val="bg1"/>
              </a:solidFill>
              <a:latin typeface="Albertus MT"/>
            </a:endParaRPr>
          </a:p>
        </p:txBody>
      </p:sp>
      <p:sp>
        <p:nvSpPr>
          <p:cNvPr id="109572" name="Rectangle 7"/>
          <p:cNvSpPr>
            <a:spLocks noChangeArrowheads="1"/>
          </p:cNvSpPr>
          <p:nvPr/>
        </p:nvSpPr>
        <p:spPr bwMode="auto">
          <a:xfrm>
            <a:off x="2095500" y="2117725"/>
            <a:ext cx="2019300" cy="808038"/>
          </a:xfrm>
          <a:prstGeom prst="rect">
            <a:avLst/>
          </a:prstGeom>
          <a:noFill/>
          <a:ln w="9525">
            <a:noFill/>
            <a:miter lim="800000"/>
            <a:headEnd/>
            <a:tailEnd/>
          </a:ln>
        </p:spPr>
        <p:txBody>
          <a:bodyPr/>
          <a:lstStyle/>
          <a:p>
            <a:pPr algn="ctr">
              <a:spcBef>
                <a:spcPct val="20000"/>
              </a:spcBef>
            </a:pPr>
            <a:r>
              <a:rPr lang="en-US" sz="2400">
                <a:solidFill>
                  <a:schemeClr val="bg1"/>
                </a:solidFill>
                <a:latin typeface="Albertus MT"/>
              </a:rPr>
              <a:t>France </a:t>
            </a:r>
            <a:r>
              <a:rPr lang="en-US" sz="2400">
                <a:solidFill>
                  <a:schemeClr val="bg1"/>
                </a:solidFill>
                <a:latin typeface="Albertus MT"/>
                <a:sym typeface="BlackChancery"/>
              </a:rPr>
              <a:t></a:t>
            </a:r>
            <a:endParaRPr lang="en-US" sz="2400">
              <a:solidFill>
                <a:schemeClr val="bg1"/>
              </a:solidFill>
              <a:latin typeface="Albertus MT"/>
            </a:endParaRPr>
          </a:p>
        </p:txBody>
      </p:sp>
      <p:sp>
        <p:nvSpPr>
          <p:cNvPr id="109573" name="Rectangle 8"/>
          <p:cNvSpPr>
            <a:spLocks noChangeArrowheads="1"/>
          </p:cNvSpPr>
          <p:nvPr/>
        </p:nvSpPr>
        <p:spPr bwMode="auto">
          <a:xfrm>
            <a:off x="266700" y="2133600"/>
            <a:ext cx="2019300" cy="808038"/>
          </a:xfrm>
          <a:prstGeom prst="rect">
            <a:avLst/>
          </a:prstGeom>
          <a:noFill/>
          <a:ln w="9525">
            <a:noFill/>
            <a:miter lim="800000"/>
            <a:headEnd/>
            <a:tailEnd/>
          </a:ln>
        </p:spPr>
        <p:txBody>
          <a:bodyPr/>
          <a:lstStyle/>
          <a:p>
            <a:pPr algn="r">
              <a:spcBef>
                <a:spcPct val="20000"/>
              </a:spcBef>
            </a:pPr>
            <a:r>
              <a:rPr lang="en-US" sz="2400" b="1">
                <a:solidFill>
                  <a:srgbClr val="FF8181"/>
                </a:solidFill>
                <a:latin typeface="Albertus MT"/>
              </a:rPr>
              <a:t>1815:</a:t>
            </a:r>
          </a:p>
        </p:txBody>
      </p:sp>
      <p:sp>
        <p:nvSpPr>
          <p:cNvPr id="109574" name="Line 9"/>
          <p:cNvSpPr>
            <a:spLocks noChangeShapeType="1"/>
          </p:cNvSpPr>
          <p:nvPr/>
        </p:nvSpPr>
        <p:spPr bwMode="auto">
          <a:xfrm>
            <a:off x="76200" y="2773363"/>
            <a:ext cx="8153400" cy="46037"/>
          </a:xfrm>
          <a:prstGeom prst="line">
            <a:avLst/>
          </a:prstGeom>
          <a:noFill/>
          <a:ln w="12700">
            <a:noFill/>
            <a:round/>
            <a:headEnd/>
            <a:tailEnd/>
          </a:ln>
        </p:spPr>
        <p:txBody>
          <a:bodyPr/>
          <a:lstStyle/>
          <a:p>
            <a:endParaRPr lang="en-US"/>
          </a:p>
        </p:txBody>
      </p:sp>
      <p:sp>
        <p:nvSpPr>
          <p:cNvPr id="62474" name="AutoShape 10"/>
          <p:cNvSpPr>
            <a:spLocks noChangeArrowheads="1"/>
          </p:cNvSpPr>
          <p:nvPr/>
        </p:nvSpPr>
        <p:spPr bwMode="auto">
          <a:xfrm>
            <a:off x="3962400" y="1676400"/>
            <a:ext cx="1600200" cy="12954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defRPr/>
            </a:pPr>
            <a:r>
              <a:rPr lang="en-US" sz="1400" b="1">
                <a:solidFill>
                  <a:srgbClr val="000046"/>
                </a:solidFill>
                <a:effectLst>
                  <a:outerShdw blurRad="38100" dist="38100" dir="2700000" algn="tl">
                    <a:srgbClr val="000000"/>
                  </a:outerShdw>
                </a:effectLst>
                <a:latin typeface="Albertus MT" pitchFamily="34" charset="0"/>
              </a:rPr>
              <a:t>Napoleon’s</a:t>
            </a:r>
            <a:br>
              <a:rPr lang="en-US" sz="1400" b="1">
                <a:solidFill>
                  <a:srgbClr val="000046"/>
                </a:solidFill>
                <a:effectLst>
                  <a:outerShdw blurRad="38100" dist="38100" dir="2700000" algn="tl">
                    <a:srgbClr val="000000"/>
                  </a:outerShdw>
                </a:effectLst>
                <a:latin typeface="Albertus MT" pitchFamily="34" charset="0"/>
              </a:rPr>
            </a:br>
            <a:r>
              <a:rPr lang="en-US" sz="1400" b="1">
                <a:solidFill>
                  <a:srgbClr val="000046"/>
                </a:solidFill>
                <a:effectLst>
                  <a:outerShdw blurRad="38100" dist="38100" dir="2700000" algn="tl">
                    <a:srgbClr val="000000"/>
                  </a:outerShdw>
                </a:effectLst>
                <a:latin typeface="Albertus MT" pitchFamily="34" charset="0"/>
              </a:rPr>
              <a:t>“100 Days”</a:t>
            </a:r>
          </a:p>
        </p:txBody>
      </p:sp>
      <p:sp>
        <p:nvSpPr>
          <p:cNvPr id="62476" name="Text Box 12"/>
          <p:cNvSpPr txBox="1">
            <a:spLocks noChangeArrowheads="1"/>
          </p:cNvSpPr>
          <p:nvPr/>
        </p:nvSpPr>
        <p:spPr bwMode="auto">
          <a:xfrm>
            <a:off x="609600" y="4294188"/>
            <a:ext cx="8001000" cy="1878012"/>
          </a:xfrm>
          <a:prstGeom prst="rect">
            <a:avLst/>
          </a:prstGeom>
          <a:noFill/>
          <a:ln w="9525">
            <a:noFill/>
            <a:miter lim="800000"/>
            <a:headEnd/>
            <a:tailEnd/>
          </a:ln>
          <a:effectLst>
            <a:outerShdw dist="35921" dir="2700000" algn="ctr" rotWithShape="0">
              <a:schemeClr val="tx2"/>
            </a:outerShdw>
          </a:effectLst>
        </p:spPr>
        <p:txBody>
          <a:bodyPr>
            <a:spAutoFit/>
          </a:bodyPr>
          <a:lstStyle/>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Napoléon escaped Elba and landed in France on March 1, 1815 </a:t>
            </a:r>
            <a:r>
              <a:rPr lang="en-US" sz="2600">
                <a:solidFill>
                  <a:schemeClr val="bg1"/>
                </a:solidFill>
                <a:latin typeface="Albertus MT" pitchFamily="34" charset="0"/>
                <a:sym typeface="BlackChancery" pitchFamily="2" charset="0"/>
              </a:rPr>
              <a:t> the beginning of his </a:t>
            </a:r>
            <a:r>
              <a:rPr lang="en-US" sz="2600">
                <a:solidFill>
                  <a:srgbClr val="FFFFCC"/>
                </a:solidFill>
                <a:latin typeface="Albertus MT" pitchFamily="34" charset="0"/>
                <a:sym typeface="BlackChancery" pitchFamily="2" charset="0"/>
              </a:rPr>
              <a:t>100 Days</a:t>
            </a:r>
            <a:r>
              <a:rPr lang="en-US" sz="2600">
                <a:solidFill>
                  <a:schemeClr val="bg1"/>
                </a:solidFill>
                <a:latin typeface="Albertus MT" pitchFamily="34" charset="0"/>
                <a:sym typeface="BlackChancery" pitchFamily="2" charset="0"/>
              </a:rPr>
              <a:t>.</a:t>
            </a:r>
            <a:endParaRPr lang="en-US" sz="2600">
              <a:solidFill>
                <a:schemeClr val="bg1"/>
              </a:solidFill>
              <a:latin typeface="Albertus MT" pitchFamily="34" charset="0"/>
            </a:endParaRPr>
          </a:p>
          <a:p>
            <a:pPr marL="515938" indent="-515938">
              <a:spcBef>
                <a:spcPct val="50000"/>
              </a:spcBef>
              <a:buClr>
                <a:srgbClr val="FAD20C"/>
              </a:buClr>
              <a:buFont typeface="Wingdings" pitchFamily="2" charset="2"/>
              <a:buChar char="e"/>
              <a:defRPr/>
            </a:pPr>
            <a:r>
              <a:rPr lang="en-US" sz="2600">
                <a:solidFill>
                  <a:schemeClr val="bg1"/>
                </a:solidFill>
                <a:latin typeface="Albertus MT" pitchFamily="34" charset="0"/>
              </a:rPr>
              <a:t>Marie Louise &amp; his son were in the hands of the Austrians.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52400" y="196850"/>
            <a:ext cx="8839200" cy="14033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Napoleon’s Defeat at Waterloo</a:t>
            </a:r>
            <a:br>
              <a:rPr lang="en-US" sz="5100">
                <a:solidFill>
                  <a:srgbClr val="CACAEE"/>
                </a:solidFill>
                <a:latin typeface="Times New Roman" pitchFamily="18" charset="0"/>
              </a:rPr>
            </a:br>
            <a:r>
              <a:rPr lang="en-US" sz="3500">
                <a:solidFill>
                  <a:srgbClr val="CACAEE"/>
                </a:solidFill>
                <a:latin typeface="Times New Roman" pitchFamily="18" charset="0"/>
              </a:rPr>
              <a:t>(June 18, 1815)</a:t>
            </a:r>
          </a:p>
        </p:txBody>
      </p:sp>
      <p:sp>
        <p:nvSpPr>
          <p:cNvPr id="70659" name="Text Box 3"/>
          <p:cNvSpPr txBox="1">
            <a:spLocks noChangeArrowheads="1"/>
          </p:cNvSpPr>
          <p:nvPr/>
        </p:nvSpPr>
        <p:spPr bwMode="auto">
          <a:xfrm>
            <a:off x="762000" y="5791200"/>
            <a:ext cx="7924800" cy="48895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2600">
                <a:solidFill>
                  <a:schemeClr val="bg1"/>
                </a:solidFill>
                <a:latin typeface="Albertus MT" pitchFamily="34" charset="0"/>
              </a:rPr>
              <a:t>  Duke of Wellington         Prus. General Blücher</a:t>
            </a:r>
          </a:p>
        </p:txBody>
      </p:sp>
      <p:pic>
        <p:nvPicPr>
          <p:cNvPr id="111619" name="Picture 5" descr="General Blucher"/>
          <p:cNvPicPr>
            <a:picLocks noChangeAspect="1" noChangeArrowheads="1"/>
          </p:cNvPicPr>
          <p:nvPr/>
        </p:nvPicPr>
        <p:blipFill>
          <a:blip r:embed="rId3"/>
          <a:srcRect/>
          <a:stretch>
            <a:fillRect/>
          </a:stretch>
        </p:blipFill>
        <p:spPr bwMode="auto">
          <a:xfrm>
            <a:off x="5181600" y="1981200"/>
            <a:ext cx="2544763" cy="3657600"/>
          </a:xfrm>
          <a:prstGeom prst="rect">
            <a:avLst/>
          </a:prstGeom>
          <a:noFill/>
          <a:ln w="9525">
            <a:solidFill>
              <a:schemeClr val="bg2"/>
            </a:solidFill>
            <a:miter lim="800000"/>
            <a:headEnd/>
            <a:tailEnd/>
          </a:ln>
        </p:spPr>
      </p:pic>
      <p:pic>
        <p:nvPicPr>
          <p:cNvPr id="111620" name="Picture 7" descr="Duke of Wellington"/>
          <p:cNvPicPr>
            <a:picLocks noChangeAspect="1" noChangeArrowheads="1"/>
          </p:cNvPicPr>
          <p:nvPr/>
        </p:nvPicPr>
        <p:blipFill>
          <a:blip r:embed="rId4"/>
          <a:srcRect/>
          <a:stretch>
            <a:fillRect/>
          </a:stretch>
        </p:blipFill>
        <p:spPr bwMode="auto">
          <a:xfrm>
            <a:off x="1066800" y="1981200"/>
            <a:ext cx="3033713" cy="3657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1371600"/>
            <a:ext cx="3276600" cy="42068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500">
                <a:solidFill>
                  <a:srgbClr val="CACAEE"/>
                </a:solidFill>
                <a:latin typeface="Times New Roman" pitchFamily="18" charset="0"/>
              </a:rPr>
              <a:t>Napoleon </a:t>
            </a:r>
            <a:br>
              <a:rPr lang="en-US" sz="4500">
                <a:solidFill>
                  <a:srgbClr val="CACAEE"/>
                </a:solidFill>
                <a:latin typeface="Times New Roman" pitchFamily="18" charset="0"/>
              </a:rPr>
            </a:br>
            <a:r>
              <a:rPr lang="en-US" sz="4500">
                <a:solidFill>
                  <a:srgbClr val="CACAEE"/>
                </a:solidFill>
                <a:latin typeface="Times New Roman" pitchFamily="18" charset="0"/>
              </a:rPr>
              <a:t>on His Way to His</a:t>
            </a:r>
            <a:br>
              <a:rPr lang="en-US" sz="4500">
                <a:solidFill>
                  <a:srgbClr val="CACAEE"/>
                </a:solidFill>
                <a:latin typeface="Times New Roman" pitchFamily="18" charset="0"/>
              </a:rPr>
            </a:br>
            <a:r>
              <a:rPr lang="en-US" sz="4500">
                <a:solidFill>
                  <a:srgbClr val="CACAEE"/>
                </a:solidFill>
                <a:latin typeface="Times New Roman" pitchFamily="18" charset="0"/>
              </a:rPr>
              <a:t>Final Exile on</a:t>
            </a:r>
            <a:br>
              <a:rPr lang="en-US" sz="4500">
                <a:solidFill>
                  <a:srgbClr val="CACAEE"/>
                </a:solidFill>
                <a:latin typeface="Times New Roman" pitchFamily="18" charset="0"/>
              </a:rPr>
            </a:br>
            <a:r>
              <a:rPr lang="en-US" sz="4500">
                <a:solidFill>
                  <a:srgbClr val="CACAEE"/>
                </a:solidFill>
                <a:latin typeface="Times New Roman" pitchFamily="18" charset="0"/>
              </a:rPr>
              <a:t>St. Helena</a:t>
            </a:r>
          </a:p>
        </p:txBody>
      </p:sp>
      <p:pic>
        <p:nvPicPr>
          <p:cNvPr id="113666" name="Picture 4" descr="Napoleon on the way to St Helena"/>
          <p:cNvPicPr>
            <a:picLocks noChangeAspect="1" noChangeArrowheads="1"/>
          </p:cNvPicPr>
          <p:nvPr/>
        </p:nvPicPr>
        <p:blipFill>
          <a:blip r:embed="rId3">
            <a:lum bright="6000" contrast="6000"/>
          </a:blip>
          <a:srcRect/>
          <a:stretch>
            <a:fillRect/>
          </a:stretch>
        </p:blipFill>
        <p:spPr bwMode="auto">
          <a:xfrm>
            <a:off x="4122738" y="228600"/>
            <a:ext cx="4487862" cy="64770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5"/>
          <p:cNvSpPr txBox="1">
            <a:spLocks noChangeArrowheads="1"/>
          </p:cNvSpPr>
          <p:nvPr/>
        </p:nvSpPr>
        <p:spPr bwMode="auto">
          <a:xfrm>
            <a:off x="342900" y="1295400"/>
            <a:ext cx="8458200" cy="5797550"/>
          </a:xfrm>
          <a:prstGeom prst="rect">
            <a:avLst/>
          </a:prstGeom>
          <a:noFill/>
          <a:ln w="9525">
            <a:noFill/>
            <a:miter lim="800000"/>
            <a:headEnd/>
            <a:tailEnd/>
          </a:ln>
        </p:spPr>
        <p:txBody>
          <a:bodyPr>
            <a:spAutoFit/>
          </a:bodyPr>
          <a:lstStyle/>
          <a:p>
            <a:pPr>
              <a:lnSpc>
                <a:spcPct val="90000"/>
              </a:lnSpc>
              <a:spcBef>
                <a:spcPct val="20000"/>
              </a:spcBef>
              <a:buFontTx/>
              <a:buChar char="•"/>
            </a:pPr>
            <a:r>
              <a:rPr lang="en-US" sz="2200">
                <a:solidFill>
                  <a:schemeClr val="accent1"/>
                </a:solidFill>
                <a:latin typeface="Albertus MT"/>
              </a:rPr>
              <a:t>What talents of leadership did Napoleon possess that gave him the support of most Frenchmen? Was he the last enlightened despot or the first modern tyrant?</a:t>
            </a:r>
          </a:p>
          <a:p>
            <a:pPr>
              <a:lnSpc>
                <a:spcPct val="90000"/>
              </a:lnSpc>
              <a:spcBef>
                <a:spcPct val="20000"/>
              </a:spcBef>
              <a:buFontTx/>
              <a:buChar char="•"/>
            </a:pPr>
            <a:r>
              <a:rPr lang="en-US" sz="2200">
                <a:solidFill>
                  <a:schemeClr val="accent1"/>
                </a:solidFill>
                <a:latin typeface="Albertus MT"/>
              </a:rPr>
              <a:t>How did Napoleon use plebiscites to gain public support for his régime &amp; policies?</a:t>
            </a:r>
          </a:p>
          <a:p>
            <a:pPr>
              <a:lnSpc>
                <a:spcPct val="90000"/>
              </a:lnSpc>
              <a:spcBef>
                <a:spcPct val="20000"/>
              </a:spcBef>
              <a:buFontTx/>
              <a:buChar char="•"/>
            </a:pPr>
            <a:r>
              <a:rPr lang="en-US" sz="2200">
                <a:solidFill>
                  <a:schemeClr val="accent1"/>
                </a:solidFill>
                <a:latin typeface="Albertus MT"/>
              </a:rPr>
              <a:t>How did Napoleon establish peace in Europe &amp; France between 1799-1802?</a:t>
            </a:r>
          </a:p>
          <a:p>
            <a:pPr>
              <a:lnSpc>
                <a:spcPct val="90000"/>
              </a:lnSpc>
              <a:spcBef>
                <a:spcPct val="20000"/>
              </a:spcBef>
              <a:buFontTx/>
              <a:buChar char="•"/>
            </a:pPr>
            <a:r>
              <a:rPr lang="en-US" sz="2200">
                <a:solidFill>
                  <a:schemeClr val="accent1"/>
                </a:solidFill>
                <a:latin typeface="Albertus MT"/>
              </a:rPr>
              <a:t>What did Napoleon gain by the Concordat with the Vatican in 1801?</a:t>
            </a:r>
          </a:p>
          <a:p>
            <a:pPr>
              <a:lnSpc>
                <a:spcPct val="90000"/>
              </a:lnSpc>
              <a:spcBef>
                <a:spcPct val="20000"/>
              </a:spcBef>
              <a:buFontTx/>
              <a:buChar char="•"/>
            </a:pPr>
            <a:r>
              <a:rPr lang="en-US" sz="2200">
                <a:solidFill>
                  <a:schemeClr val="accent1"/>
                </a:solidFill>
                <a:latin typeface="Albertus MT"/>
              </a:rPr>
              <a:t>What were the major aspects of the Napoleonic Code?</a:t>
            </a:r>
          </a:p>
          <a:p>
            <a:pPr>
              <a:lnSpc>
                <a:spcPct val="90000"/>
              </a:lnSpc>
              <a:spcBef>
                <a:spcPct val="20000"/>
              </a:spcBef>
              <a:buFontTx/>
              <a:buChar char="•"/>
            </a:pPr>
            <a:r>
              <a:rPr lang="en-US" sz="2200">
                <a:solidFill>
                  <a:schemeClr val="accent1"/>
                </a:solidFill>
                <a:latin typeface="Albertus MT"/>
              </a:rPr>
              <a:t>How did Napoleon concoct of use real plots on his life to gain power &amp; proclaim himself Emperor of the French in 1804?</a:t>
            </a:r>
          </a:p>
          <a:p>
            <a:pPr>
              <a:lnSpc>
                <a:spcPct val="90000"/>
              </a:lnSpc>
              <a:spcBef>
                <a:spcPct val="20000"/>
              </a:spcBef>
              <a:buFontTx/>
              <a:buChar char="•"/>
            </a:pPr>
            <a:r>
              <a:rPr lang="en-US" sz="2200">
                <a:solidFill>
                  <a:schemeClr val="accent1"/>
                </a:solidFill>
                <a:latin typeface="Albertus MT"/>
              </a:rPr>
              <a:t>With the Revolution over, &amp; with himself crowned Emperor Napoleon I, what did Napoleon intend to do with him powerful new state? What made France so powerful under the new Emperor?</a:t>
            </a:r>
          </a:p>
          <a:p>
            <a:pPr>
              <a:lnSpc>
                <a:spcPct val="90000"/>
              </a:lnSpc>
              <a:spcBef>
                <a:spcPct val="20000"/>
              </a:spcBef>
              <a:buFontTx/>
              <a:buChar char="•"/>
            </a:pPr>
            <a:endParaRPr lang="en-US" sz="2200">
              <a:solidFill>
                <a:schemeClr val="accent1"/>
              </a:solidFill>
              <a:latin typeface="Albertus MT"/>
            </a:endParaRPr>
          </a:p>
          <a:p>
            <a:pPr>
              <a:spcBef>
                <a:spcPct val="50000"/>
              </a:spcBef>
            </a:pPr>
            <a:endParaRPr lang="en-US"/>
          </a:p>
        </p:txBody>
      </p:sp>
      <p:sp>
        <p:nvSpPr>
          <p:cNvPr id="23554" name="Text Box 7"/>
          <p:cNvSpPr txBox="1">
            <a:spLocks noChangeArrowheads="1"/>
          </p:cNvSpPr>
          <p:nvPr/>
        </p:nvSpPr>
        <p:spPr bwMode="auto">
          <a:xfrm>
            <a:off x="304800" y="228600"/>
            <a:ext cx="8458200" cy="1006475"/>
          </a:xfrm>
          <a:prstGeom prst="rect">
            <a:avLst/>
          </a:prstGeom>
          <a:noFill/>
          <a:ln w="9525">
            <a:noFill/>
            <a:miter lim="800000"/>
            <a:headEnd/>
            <a:tailEnd/>
          </a:ln>
        </p:spPr>
        <p:txBody>
          <a:bodyPr>
            <a:spAutoFit/>
          </a:bodyPr>
          <a:lstStyle/>
          <a:p>
            <a:pPr algn="ctr">
              <a:spcBef>
                <a:spcPct val="50000"/>
              </a:spcBef>
            </a:pPr>
            <a:r>
              <a:rPr lang="en-US" sz="4000" b="1">
                <a:solidFill>
                  <a:srgbClr val="FAD20C"/>
                </a:solidFill>
                <a:latin typeface="BlackChancery"/>
              </a:rPr>
              <a:t>The Consulate in France</a:t>
            </a:r>
            <a:br>
              <a:rPr lang="en-US" sz="4000" b="1">
                <a:solidFill>
                  <a:srgbClr val="FAD20C"/>
                </a:solidFill>
                <a:latin typeface="BlackChancery"/>
              </a:rPr>
            </a:br>
            <a:r>
              <a:rPr lang="en-US" sz="2000" b="1">
                <a:solidFill>
                  <a:srgbClr val="FAD20C"/>
                </a:solidFill>
                <a:latin typeface="BlackChancery"/>
              </a:rPr>
              <a:t>Section 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52400" y="152400"/>
            <a:ext cx="8839200" cy="8699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100">
                <a:solidFill>
                  <a:srgbClr val="CACAEE"/>
                </a:solidFill>
                <a:latin typeface="Times New Roman" pitchFamily="18" charset="0"/>
              </a:rPr>
              <a:t>Napoleon’s Tomb</a:t>
            </a:r>
          </a:p>
        </p:txBody>
      </p:sp>
      <p:pic>
        <p:nvPicPr>
          <p:cNvPr id="115714" name="Picture 4" descr="Napoleon_tomb"/>
          <p:cNvPicPr>
            <a:picLocks noChangeAspect="1" noChangeArrowheads="1"/>
          </p:cNvPicPr>
          <p:nvPr/>
        </p:nvPicPr>
        <p:blipFill>
          <a:blip r:embed="rId3">
            <a:lum contrast="6000"/>
          </a:blip>
          <a:srcRect l="5655" t="7835" r="5653" b="7835"/>
          <a:stretch>
            <a:fillRect/>
          </a:stretch>
        </p:blipFill>
        <p:spPr bwMode="auto">
          <a:xfrm>
            <a:off x="1066800" y="1143000"/>
            <a:ext cx="7162800" cy="5300663"/>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057400" y="1524000"/>
            <a:ext cx="5105400" cy="3887788"/>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8300">
                <a:solidFill>
                  <a:srgbClr val="CACAEE"/>
                </a:solidFill>
                <a:effectLst>
                  <a:outerShdw blurRad="38100" dist="38100" dir="2700000" algn="tl">
                    <a:srgbClr val="000000"/>
                  </a:outerShdw>
                </a:effectLst>
                <a:latin typeface="Times New Roman" pitchFamily="18" charset="0"/>
              </a:rPr>
              <a:t>What is Napoleon’s Legacy?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026" descr="david_bonaparte"/>
          <p:cNvPicPr>
            <a:picLocks noChangeAspect="1" noChangeArrowheads="1"/>
          </p:cNvPicPr>
          <p:nvPr/>
        </p:nvPicPr>
        <p:blipFill>
          <a:blip r:embed="rId3"/>
          <a:srcRect l="1682" r="2934"/>
          <a:stretch>
            <a:fillRect/>
          </a:stretch>
        </p:blipFill>
        <p:spPr bwMode="auto">
          <a:xfrm>
            <a:off x="4343400" y="457200"/>
            <a:ext cx="4402138" cy="6096000"/>
          </a:xfrm>
          <a:prstGeom prst="rect">
            <a:avLst/>
          </a:prstGeom>
          <a:noFill/>
          <a:ln w="19050">
            <a:solidFill>
              <a:schemeClr val="bg2"/>
            </a:solidFill>
            <a:miter lim="800000"/>
            <a:headEnd/>
            <a:tailEnd/>
          </a:ln>
        </p:spPr>
      </p:pic>
      <p:sp>
        <p:nvSpPr>
          <p:cNvPr id="31747" name="Text Box 1027"/>
          <p:cNvSpPr txBox="1">
            <a:spLocks noChangeArrowheads="1"/>
          </p:cNvSpPr>
          <p:nvPr/>
        </p:nvSpPr>
        <p:spPr bwMode="auto">
          <a:xfrm>
            <a:off x="228600" y="1295400"/>
            <a:ext cx="3733800" cy="4662488"/>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a:solidFill>
                  <a:srgbClr val="CACAEE"/>
                </a:solidFill>
                <a:latin typeface="Times New Roman" pitchFamily="18" charset="0"/>
              </a:rPr>
              <a:t>“Bonaparte,” 1798</a:t>
            </a:r>
          </a:p>
          <a:p>
            <a:pPr algn="ctr">
              <a:spcBef>
                <a:spcPct val="50000"/>
              </a:spcBef>
              <a:defRPr/>
            </a:pPr>
            <a:r>
              <a:rPr lang="en-US" sz="4400">
                <a:solidFill>
                  <a:srgbClr val="CACAEE"/>
                </a:solidFill>
                <a:latin typeface="Times New Roman" pitchFamily="18" charset="0"/>
              </a:rPr>
              <a:t>Jacques Louis David</a:t>
            </a:r>
          </a:p>
          <a:p>
            <a:pPr algn="ctr">
              <a:spcBef>
                <a:spcPct val="50000"/>
              </a:spcBef>
              <a:defRPr/>
            </a:pPr>
            <a:endParaRPr lang="en-US" sz="3600">
              <a:solidFill>
                <a:srgbClr val="CACAEE"/>
              </a:solidFill>
              <a:latin typeface="Albertus MT" pitchFamily="34" charset="0"/>
            </a:endParaRPr>
          </a:p>
          <a:p>
            <a:pPr algn="ctr">
              <a:spcBef>
                <a:spcPct val="50000"/>
              </a:spcBef>
              <a:defRPr/>
            </a:pPr>
            <a:r>
              <a:rPr lang="en-US" sz="3200">
                <a:solidFill>
                  <a:schemeClr val="bg1"/>
                </a:solidFill>
                <a:latin typeface="Albertus MT" pitchFamily="34" charset="0"/>
              </a:rPr>
              <a:t>FIRST CONSUL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29"/>
          <p:cNvSpPr txBox="1">
            <a:spLocks noChangeArrowheads="1"/>
          </p:cNvSpPr>
          <p:nvPr/>
        </p:nvSpPr>
        <p:spPr bwMode="auto">
          <a:xfrm>
            <a:off x="304800" y="1143000"/>
            <a:ext cx="8610600" cy="6005513"/>
          </a:xfrm>
          <a:prstGeom prst="rect">
            <a:avLst/>
          </a:prstGeom>
          <a:noFill/>
          <a:ln w="9525">
            <a:noFill/>
            <a:miter lim="800000"/>
            <a:headEnd/>
            <a:tailEnd/>
          </a:ln>
        </p:spPr>
        <p:txBody>
          <a:bodyPr>
            <a:spAutoFit/>
          </a:bodyPr>
          <a:lstStyle/>
          <a:p>
            <a:pPr>
              <a:lnSpc>
                <a:spcPct val="90000"/>
              </a:lnSpc>
              <a:spcBef>
                <a:spcPct val="20000"/>
              </a:spcBef>
              <a:buFontTx/>
              <a:buChar char="•"/>
            </a:pPr>
            <a:r>
              <a:rPr lang="en-US" sz="2600">
                <a:solidFill>
                  <a:schemeClr val="accent1"/>
                </a:solidFill>
                <a:latin typeface="Albertus MT"/>
              </a:rPr>
              <a:t>Why couldn’t any single nation match French military resources?  How did this lead to coalitions?</a:t>
            </a:r>
          </a:p>
          <a:p>
            <a:pPr>
              <a:lnSpc>
                <a:spcPct val="90000"/>
              </a:lnSpc>
              <a:spcBef>
                <a:spcPct val="20000"/>
              </a:spcBef>
              <a:buFontTx/>
              <a:buChar char="•"/>
            </a:pPr>
            <a:r>
              <a:rPr lang="en-US" sz="2600">
                <a:solidFill>
                  <a:schemeClr val="accent1"/>
                </a:solidFill>
                <a:latin typeface="Albertus MT"/>
              </a:rPr>
              <a:t>What was the significance of the Treaty of Campo Formio for the German States and Austria?</a:t>
            </a:r>
          </a:p>
          <a:p>
            <a:pPr>
              <a:lnSpc>
                <a:spcPct val="90000"/>
              </a:lnSpc>
              <a:spcBef>
                <a:spcPct val="20000"/>
              </a:spcBef>
              <a:buFontTx/>
              <a:buChar char="•"/>
            </a:pPr>
            <a:r>
              <a:rPr lang="en-US" sz="2600">
                <a:solidFill>
                  <a:schemeClr val="accent1"/>
                </a:solidFill>
                <a:latin typeface="Albertus MT"/>
              </a:rPr>
              <a:t>What three states joined in the Third Coalition against Napoleon in 1805? Why did Czar Alexander I join the coalition?</a:t>
            </a:r>
          </a:p>
          <a:p>
            <a:pPr>
              <a:lnSpc>
                <a:spcPct val="90000"/>
              </a:lnSpc>
              <a:spcBef>
                <a:spcPct val="20000"/>
              </a:spcBef>
              <a:buFontTx/>
              <a:buChar char="•"/>
            </a:pPr>
            <a:r>
              <a:rPr lang="en-US" sz="2600">
                <a:solidFill>
                  <a:schemeClr val="accent1"/>
                </a:solidFill>
                <a:latin typeface="Albertus MT"/>
              </a:rPr>
              <a:t>What was the significance of Lord Nelson’s naval victory at Trafalgar?</a:t>
            </a:r>
          </a:p>
          <a:p>
            <a:pPr>
              <a:lnSpc>
                <a:spcPct val="90000"/>
              </a:lnSpc>
              <a:spcBef>
                <a:spcPct val="20000"/>
              </a:spcBef>
              <a:buFontTx/>
              <a:buChar char="•"/>
            </a:pPr>
            <a:r>
              <a:rPr lang="en-US" sz="2600">
                <a:solidFill>
                  <a:schemeClr val="accent1"/>
                </a:solidFill>
                <a:latin typeface="Albertus MT"/>
              </a:rPr>
              <a:t>What was the impact of the following battles: Austerlitz, Jena, Auerst</a:t>
            </a:r>
            <a:r>
              <a:rPr lang="en-US" sz="2600">
                <a:solidFill>
                  <a:schemeClr val="accent1"/>
                </a:solidFill>
                <a:latin typeface="Albertus MT"/>
                <a:cs typeface="Times New Roman" pitchFamily="18" charset="0"/>
              </a:rPr>
              <a:t>ädt?</a:t>
            </a:r>
          </a:p>
          <a:p>
            <a:pPr>
              <a:lnSpc>
                <a:spcPct val="90000"/>
              </a:lnSpc>
              <a:spcBef>
                <a:spcPct val="20000"/>
              </a:spcBef>
              <a:buFontTx/>
              <a:buChar char="•"/>
            </a:pPr>
            <a:r>
              <a:rPr lang="en-US" sz="2600">
                <a:solidFill>
                  <a:schemeClr val="accent1"/>
                </a:solidFill>
                <a:latin typeface="Albertus MT"/>
                <a:cs typeface="Times New Roman" pitchFamily="18" charset="0"/>
              </a:rPr>
              <a:t>What were the terms of the Treaty of Tilsit in 1807?</a:t>
            </a:r>
          </a:p>
          <a:p>
            <a:pPr>
              <a:lnSpc>
                <a:spcPct val="90000"/>
              </a:lnSpc>
              <a:spcBef>
                <a:spcPct val="20000"/>
              </a:spcBef>
              <a:buFontTx/>
              <a:buChar char="•"/>
            </a:pPr>
            <a:r>
              <a:rPr lang="en-US" sz="2600">
                <a:solidFill>
                  <a:schemeClr val="accent1"/>
                </a:solidFill>
                <a:latin typeface="Albertus MT"/>
              </a:rPr>
              <a:t>What was Napoleon’s Continental System as established by the Berlin Decrees in 1806?</a:t>
            </a:r>
          </a:p>
          <a:p>
            <a:pPr>
              <a:lnSpc>
                <a:spcPct val="90000"/>
              </a:lnSpc>
              <a:spcBef>
                <a:spcPct val="20000"/>
              </a:spcBef>
            </a:pPr>
            <a:endParaRPr lang="en-US" sz="2600">
              <a:latin typeface="Albertus MT"/>
            </a:endParaRPr>
          </a:p>
        </p:txBody>
      </p:sp>
      <p:sp>
        <p:nvSpPr>
          <p:cNvPr id="27650" name="Text Box 1031"/>
          <p:cNvSpPr txBox="1">
            <a:spLocks noChangeArrowheads="1"/>
          </p:cNvSpPr>
          <p:nvPr/>
        </p:nvSpPr>
        <p:spPr bwMode="auto">
          <a:xfrm>
            <a:off x="228600" y="228600"/>
            <a:ext cx="8686800" cy="946150"/>
          </a:xfrm>
          <a:prstGeom prst="rect">
            <a:avLst/>
          </a:prstGeom>
          <a:noFill/>
          <a:ln w="9525">
            <a:noFill/>
            <a:miter lim="800000"/>
            <a:headEnd/>
            <a:tailEnd/>
          </a:ln>
        </p:spPr>
        <p:txBody>
          <a:bodyPr>
            <a:spAutoFit/>
          </a:bodyPr>
          <a:lstStyle/>
          <a:p>
            <a:pPr algn="ctr">
              <a:spcBef>
                <a:spcPct val="50000"/>
              </a:spcBef>
            </a:pPr>
            <a:r>
              <a:rPr lang="en-US" sz="4000" b="1">
                <a:solidFill>
                  <a:srgbClr val="FAD20C"/>
                </a:solidFill>
                <a:latin typeface="BlackChancery"/>
              </a:rPr>
              <a:t>Napoleon’s Empire 1804-1814</a:t>
            </a:r>
            <a:br>
              <a:rPr lang="en-US" sz="4000" b="1">
                <a:solidFill>
                  <a:srgbClr val="FAD20C"/>
                </a:solidFill>
                <a:latin typeface="BlackChancery"/>
              </a:rPr>
            </a:br>
            <a:r>
              <a:rPr lang="en-US" sz="1600" b="1">
                <a:solidFill>
                  <a:srgbClr val="FAD20C"/>
                </a:solidFill>
                <a:latin typeface="BlackChancery"/>
              </a:rPr>
              <a:t>Section 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104775"/>
            <a:ext cx="8534400" cy="11906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3600">
                <a:solidFill>
                  <a:srgbClr val="CACAEE"/>
                </a:solidFill>
                <a:latin typeface="Times New Roman" pitchFamily="18" charset="0"/>
              </a:rPr>
              <a:t>“Consecration of the Emperor Napoleon &amp; the Empress Josephine,” 1806 by David</a:t>
            </a:r>
          </a:p>
        </p:txBody>
      </p:sp>
      <p:pic>
        <p:nvPicPr>
          <p:cNvPr id="2" name="Picture 3" descr="consecration_of_napoleon"/>
          <p:cNvPicPr>
            <a:picLocks noChangeAspect="1" noChangeArrowheads="1"/>
          </p:cNvPicPr>
          <p:nvPr/>
        </p:nvPicPr>
        <p:blipFill>
          <a:blip r:embed="rId3">
            <a:lum bright="6000" contrast="6000"/>
          </a:blip>
          <a:srcRect t="1469" r="1666" b="1637"/>
          <a:stretch>
            <a:fillRect/>
          </a:stretch>
        </p:blipFill>
        <p:spPr bwMode="auto">
          <a:xfrm>
            <a:off x="838200" y="1447800"/>
            <a:ext cx="7543800" cy="4651375"/>
          </a:xfrm>
          <a:prstGeom prst="rect">
            <a:avLst/>
          </a:prstGeom>
          <a:noFill/>
          <a:ln w="19050">
            <a:solidFill>
              <a:schemeClr val="bg2"/>
            </a:solidFill>
            <a:miter lim="800000"/>
            <a:headEnd/>
            <a:tailEnd/>
          </a:ln>
        </p:spPr>
      </p:pic>
      <p:sp>
        <p:nvSpPr>
          <p:cNvPr id="29700" name="Text Box 4"/>
          <p:cNvSpPr txBox="1">
            <a:spLocks noChangeArrowheads="1"/>
          </p:cNvSpPr>
          <p:nvPr/>
        </p:nvSpPr>
        <p:spPr bwMode="auto">
          <a:xfrm>
            <a:off x="304800" y="6216650"/>
            <a:ext cx="8534400" cy="5191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2800">
                <a:solidFill>
                  <a:schemeClr val="bg1"/>
                </a:solidFill>
                <a:latin typeface="Albertus MT" pitchFamily="34" charset="0"/>
              </a:rPr>
              <a:t>December 2, 1804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905000"/>
            <a:ext cx="4267200" cy="366236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3600">
                <a:solidFill>
                  <a:srgbClr val="CACAEE"/>
                </a:solidFill>
                <a:latin typeface="Times New Roman" pitchFamily="18" charset="0"/>
              </a:rPr>
              <a:t>“Consecration </a:t>
            </a:r>
            <a:br>
              <a:rPr lang="en-US" sz="3600">
                <a:solidFill>
                  <a:srgbClr val="CACAEE"/>
                </a:solidFill>
                <a:latin typeface="Times New Roman" pitchFamily="18" charset="0"/>
              </a:rPr>
            </a:br>
            <a:r>
              <a:rPr lang="en-US" sz="3600">
                <a:solidFill>
                  <a:srgbClr val="CACAEE"/>
                </a:solidFill>
                <a:latin typeface="Times New Roman" pitchFamily="18" charset="0"/>
              </a:rPr>
              <a:t>of the Emperor Napoleon &amp; the Empress Josephine,” </a:t>
            </a:r>
          </a:p>
          <a:p>
            <a:pPr algn="ctr">
              <a:spcBef>
                <a:spcPct val="50000"/>
              </a:spcBef>
              <a:defRPr/>
            </a:pPr>
            <a:r>
              <a:rPr lang="en-US" sz="3600">
                <a:solidFill>
                  <a:srgbClr val="CACAEE"/>
                </a:solidFill>
                <a:latin typeface="Times New Roman" pitchFamily="18" charset="0"/>
              </a:rPr>
              <a:t>1806 </a:t>
            </a:r>
            <a:br>
              <a:rPr lang="en-US" sz="3600">
                <a:solidFill>
                  <a:srgbClr val="CACAEE"/>
                </a:solidFill>
                <a:latin typeface="Times New Roman" pitchFamily="18" charset="0"/>
              </a:rPr>
            </a:br>
            <a:r>
              <a:rPr lang="en-US" sz="3600">
                <a:solidFill>
                  <a:srgbClr val="CACAEE"/>
                </a:solidFill>
                <a:latin typeface="Times New Roman" pitchFamily="18" charset="0"/>
              </a:rPr>
              <a:t>by David</a:t>
            </a:r>
          </a:p>
        </p:txBody>
      </p:sp>
      <p:pic>
        <p:nvPicPr>
          <p:cNvPr id="31746" name="Picture 4" descr="consecration_of_napoleon_detail"/>
          <p:cNvPicPr>
            <a:picLocks noChangeAspect="1" noChangeArrowheads="1"/>
          </p:cNvPicPr>
          <p:nvPr/>
        </p:nvPicPr>
        <p:blipFill>
          <a:blip r:embed="rId3">
            <a:lum contrast="6000"/>
          </a:blip>
          <a:srcRect r="3416" b="1234"/>
          <a:stretch>
            <a:fillRect/>
          </a:stretch>
        </p:blipFill>
        <p:spPr bwMode="auto">
          <a:xfrm>
            <a:off x="4835525" y="304800"/>
            <a:ext cx="4021138" cy="6400800"/>
          </a:xfrm>
          <a:prstGeom prst="rect">
            <a:avLst/>
          </a:prstGeom>
          <a:noFill/>
          <a:ln w="19050">
            <a:solidFill>
              <a:schemeClr val="bg2"/>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1398</Words>
  <Application>Microsoft Office PowerPoint</Application>
  <PresentationFormat>On-screen Show (4:3)</PresentationFormat>
  <Paragraphs>244</Paragraphs>
  <Slides>51</Slides>
  <Notes>51</Notes>
  <HiddenSlides>0</HiddenSlides>
  <MMClips>1</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51</vt:i4>
      </vt:variant>
    </vt:vector>
  </HeadingPairs>
  <TitlesOfParts>
    <vt:vector size="58" baseType="lpstr">
      <vt:lpstr>Arial</vt:lpstr>
      <vt:lpstr>Century Schoolbook</vt:lpstr>
      <vt:lpstr>Albertus MT</vt:lpstr>
      <vt:lpstr>Times New Roman</vt:lpstr>
      <vt:lpstr>BlackChancery</vt:lpstr>
      <vt:lpstr>Wingdings</vt:lpstr>
      <vt:lpstr>Default Design</vt:lpstr>
      <vt:lpstr>Chapter 19: The Age of Napoleon &amp;  the Triumph of Romanticism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The Battle of Austerlitz</vt:lpstr>
      <vt:lpstr>The Battle of Austerlitz</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Horace Greeley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 I</dc:title>
  <dc:creator>Ms. Susan M. Pojer</dc:creator>
  <cp:lastModifiedBy>generic</cp:lastModifiedBy>
  <cp:revision>101</cp:revision>
  <dcterms:created xsi:type="dcterms:W3CDTF">2006-01-13T14:51:26Z</dcterms:created>
  <dcterms:modified xsi:type="dcterms:W3CDTF">2010-03-23T15:35:41Z</dcterms:modified>
</cp:coreProperties>
</file>